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9" r:id="rId4"/>
    <p:sldId id="258" r:id="rId5"/>
    <p:sldId id="259" r:id="rId6"/>
    <p:sldId id="270" r:id="rId7"/>
    <p:sldId id="260" r:id="rId8"/>
    <p:sldId id="268" r:id="rId9"/>
    <p:sldId id="267" r:id="rId10"/>
    <p:sldId id="272" r:id="rId11"/>
    <p:sldId id="271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11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416" y="76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7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7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1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35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6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8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0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0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0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870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9259D-F867-4471-A00B-C1EE7D156EDD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B4482-5F11-4235-930A-ADB90A1F8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52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hakyungi/Cod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D9ADD-D816-CE79-0A8B-CE74E1AB1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329091"/>
            <a:ext cx="5829300" cy="1617309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latin typeface="+mn-ea"/>
                <a:ea typeface="+mn-ea"/>
              </a:rPr>
              <a:t>OpenMV</a:t>
            </a:r>
            <a:r>
              <a:rPr lang="ko-KR" altLang="en-US" sz="3600" dirty="0">
                <a:latin typeface="+mn-ea"/>
                <a:ea typeface="+mn-ea"/>
              </a:rPr>
              <a:t> </a:t>
            </a:r>
            <a:r>
              <a:rPr lang="en-US" altLang="ko-KR" sz="3600" dirty="0">
                <a:latin typeface="+mn-ea"/>
                <a:ea typeface="+mn-ea"/>
              </a:rPr>
              <a:t>I/F</a:t>
            </a:r>
            <a:r>
              <a:rPr lang="ko-KR" altLang="en-US" sz="3600" dirty="0">
                <a:latin typeface="+mn-ea"/>
                <a:ea typeface="+mn-ea"/>
              </a:rPr>
              <a:t> </a:t>
            </a:r>
            <a:r>
              <a:rPr lang="en-US" altLang="ko-KR" sz="3600" dirty="0">
                <a:latin typeface="+mn-ea"/>
                <a:ea typeface="+mn-ea"/>
              </a:rPr>
              <a:t>Board</a:t>
            </a:r>
            <a:r>
              <a:rPr lang="ko-KR" altLang="en-US" sz="3600" dirty="0">
                <a:latin typeface="+mn-ea"/>
                <a:ea typeface="+mn-ea"/>
              </a:rPr>
              <a:t> </a:t>
            </a:r>
            <a:br>
              <a:rPr lang="en-US" altLang="ko-KR" sz="3600" dirty="0">
                <a:latin typeface="+mn-ea"/>
                <a:ea typeface="+mn-ea"/>
              </a:rPr>
            </a:br>
            <a:r>
              <a:rPr lang="ko-KR" altLang="en-US" sz="3600" dirty="0">
                <a:latin typeface="+mn-ea"/>
                <a:ea typeface="+mn-ea"/>
              </a:rPr>
              <a:t>사용설명서</a:t>
            </a:r>
            <a:br>
              <a:rPr lang="en-US" altLang="ko-KR" sz="36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[ Rev 2.0 ]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A25644-ADFD-984F-1D70-6E47A6B05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7048852"/>
            <a:ext cx="5143500" cy="133314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2024. 02. 20</a:t>
            </a:r>
          </a:p>
          <a:p>
            <a:r>
              <a:rPr lang="en-US" altLang="ko-KR" dirty="0">
                <a:latin typeface="+mn-ea"/>
              </a:rPr>
              <a:t>HAKYEONG JEON</a:t>
            </a:r>
          </a:p>
          <a:p>
            <a:r>
              <a:rPr lang="en-US" altLang="ko-KR" dirty="0">
                <a:latin typeface="+mn-ea"/>
              </a:rPr>
              <a:t>hakyungi@hanmail.net</a:t>
            </a:r>
          </a:p>
        </p:txBody>
      </p:sp>
      <p:pic>
        <p:nvPicPr>
          <p:cNvPr id="5" name="그림 4" descr="실내이(가) 표시된 사진&#10;&#10;중간 신뢰도로 자동 생성된 설명">
            <a:extLst>
              <a:ext uri="{FF2B5EF4-FFF2-40B4-BE49-F238E27FC236}">
                <a16:creationId xmlns:a16="http://schemas.microsoft.com/office/drawing/2014/main" id="{373261C5-7D9C-4F82-DB32-D2C703A9A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6" t="18744" r="31477" b="30306"/>
          <a:stretch/>
        </p:blipFill>
        <p:spPr>
          <a:xfrm>
            <a:off x="2146959" y="3188825"/>
            <a:ext cx="2564082" cy="352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1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7829B4-AEA2-AF1C-57C8-F2E9A70557E6}"/>
              </a:ext>
            </a:extLst>
          </p:cNvPr>
          <p:cNvSpPr/>
          <p:nvPr/>
        </p:nvSpPr>
        <p:spPr>
          <a:xfrm>
            <a:off x="387350" y="1298086"/>
            <a:ext cx="6064250" cy="83793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1C560-2586-987C-F4E6-1097884A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4471"/>
            <a:ext cx="6375400" cy="103982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latin typeface="+mj-ea"/>
              </a:rPr>
              <a:t>EXAMPLE (LME</a:t>
            </a:r>
            <a:r>
              <a:rPr lang="ko-KR" altLang="en-US" sz="3600" dirty="0">
                <a:latin typeface="+mj-ea"/>
              </a:rPr>
              <a:t> </a:t>
            </a:r>
            <a:r>
              <a:rPr lang="en-US" altLang="ko-KR" sz="3600" dirty="0">
                <a:latin typeface="+mj-ea"/>
              </a:rPr>
              <a:t>G-BLOCK)</a:t>
            </a:r>
            <a:br>
              <a:rPr lang="en-US" altLang="ko-KR" sz="3600" dirty="0">
                <a:latin typeface="+mj-ea"/>
              </a:rPr>
            </a:br>
            <a:r>
              <a:rPr lang="en-US" altLang="ko-KR" sz="2200" dirty="0">
                <a:latin typeface="+mj-ea"/>
              </a:rPr>
              <a:t>EV3(or Spike Prime) + </a:t>
            </a:r>
            <a:r>
              <a:rPr lang="en-US" altLang="ko-KR" sz="2200" dirty="0" err="1">
                <a:latin typeface="+mj-ea"/>
              </a:rPr>
              <a:t>OpenMV</a:t>
            </a:r>
            <a:r>
              <a:rPr lang="en-US" altLang="ko-KR" sz="2200" dirty="0">
                <a:latin typeface="+mj-ea"/>
              </a:rPr>
              <a:t> Camera </a:t>
            </a:r>
            <a:br>
              <a:rPr lang="en-US" altLang="ko-KR" sz="2200" dirty="0">
                <a:latin typeface="+mj-ea"/>
              </a:rPr>
            </a:br>
            <a:r>
              <a:rPr lang="en-US" altLang="ko-KR" sz="2200" dirty="0">
                <a:latin typeface="+mj-ea"/>
              </a:rPr>
              <a:t>  + TOF 3</a:t>
            </a:r>
            <a:r>
              <a:rPr lang="ko-KR" altLang="en-US" sz="2200" dirty="0">
                <a:latin typeface="+mj-ea"/>
              </a:rPr>
              <a:t>개</a:t>
            </a:r>
            <a:r>
              <a:rPr lang="en-US" altLang="ko-KR" sz="2200" dirty="0">
                <a:latin typeface="+mj-ea"/>
              </a:rPr>
              <a:t> + </a:t>
            </a:r>
            <a:r>
              <a:rPr lang="ko-KR" altLang="en-US" sz="2200" dirty="0">
                <a:latin typeface="+mj-ea"/>
              </a:rPr>
              <a:t>온도센서 </a:t>
            </a:r>
            <a:r>
              <a:rPr lang="en-US" altLang="ko-KR" sz="2200" dirty="0">
                <a:latin typeface="+mj-ea"/>
              </a:rPr>
              <a:t>2</a:t>
            </a:r>
            <a:r>
              <a:rPr lang="ko-KR" altLang="en-US" sz="2200" dirty="0">
                <a:latin typeface="+mj-ea"/>
              </a:rPr>
              <a:t>개 </a:t>
            </a:r>
            <a:r>
              <a:rPr lang="en-US" altLang="ko-KR" sz="2200" dirty="0">
                <a:latin typeface="+mj-ea"/>
              </a:rPr>
              <a:t>+ IMU </a:t>
            </a:r>
            <a:endParaRPr lang="ko-KR" altLang="en-US" sz="3600" dirty="0">
              <a:latin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2253B51-BBC0-B580-6A4C-7E2236F60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972" y="8733855"/>
            <a:ext cx="908499" cy="3936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E85110-29D5-7953-168D-B417E19E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48339" y="2698271"/>
            <a:ext cx="931177" cy="40344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E56E574-E194-E8F1-7509-3E9E1CBBB6FB}"/>
              </a:ext>
            </a:extLst>
          </p:cNvPr>
          <p:cNvSpPr txBox="1"/>
          <p:nvPr/>
        </p:nvSpPr>
        <p:spPr>
          <a:xfrm>
            <a:off x="2132869" y="1329769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선 연결에 주의하세요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67E3D5-8C5C-F0D9-D1A9-5B9DA3912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060763" y="8732914"/>
            <a:ext cx="867153" cy="5072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A4EC80-8FEB-C065-94F7-00FF3D725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570" y="3472059"/>
            <a:ext cx="799730" cy="507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387E7A-45B6-FD5C-6AA1-E8CDC9046C30}"/>
              </a:ext>
            </a:extLst>
          </p:cNvPr>
          <p:cNvSpPr/>
          <p:nvPr/>
        </p:nvSpPr>
        <p:spPr>
          <a:xfrm>
            <a:off x="2190937" y="2826871"/>
            <a:ext cx="246496" cy="97298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76BE47C-4F44-910E-6515-E551DF221D26}"/>
              </a:ext>
            </a:extLst>
          </p:cNvPr>
          <p:cNvSpPr/>
          <p:nvPr/>
        </p:nvSpPr>
        <p:spPr>
          <a:xfrm>
            <a:off x="2253263" y="3127908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8DD518-685E-B358-81A8-CCF633AA25EE}"/>
              </a:ext>
            </a:extLst>
          </p:cNvPr>
          <p:cNvSpPr/>
          <p:nvPr/>
        </p:nvSpPr>
        <p:spPr>
          <a:xfrm>
            <a:off x="2253263" y="3360836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189AC51-CBF7-3B36-410B-8ADE0E381C93}"/>
              </a:ext>
            </a:extLst>
          </p:cNvPr>
          <p:cNvSpPr/>
          <p:nvPr/>
        </p:nvSpPr>
        <p:spPr>
          <a:xfrm>
            <a:off x="2253263" y="3593764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80E238-F10B-6EB7-5355-474773E1B0B8}"/>
              </a:ext>
            </a:extLst>
          </p:cNvPr>
          <p:cNvSpPr/>
          <p:nvPr/>
        </p:nvSpPr>
        <p:spPr>
          <a:xfrm>
            <a:off x="2253263" y="2924541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D853BB-ACA9-AEB5-A4E0-519A46030066}"/>
              </a:ext>
            </a:extLst>
          </p:cNvPr>
          <p:cNvSpPr txBox="1"/>
          <p:nvPr/>
        </p:nvSpPr>
        <p:spPr>
          <a:xfrm>
            <a:off x="2253263" y="245274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J7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40485B-7607-419C-0EBB-6768564DA8E4}"/>
              </a:ext>
            </a:extLst>
          </p:cNvPr>
          <p:cNvSpPr/>
          <p:nvPr/>
        </p:nvSpPr>
        <p:spPr>
          <a:xfrm>
            <a:off x="2437433" y="2826871"/>
            <a:ext cx="246496" cy="97298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E46521D-6843-AE06-C5EF-1DFC4A0B1870}"/>
              </a:ext>
            </a:extLst>
          </p:cNvPr>
          <p:cNvSpPr/>
          <p:nvPr/>
        </p:nvSpPr>
        <p:spPr>
          <a:xfrm>
            <a:off x="2499759" y="3127908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66AB8BE-F418-F6AE-ED56-40957AFF140A}"/>
              </a:ext>
            </a:extLst>
          </p:cNvPr>
          <p:cNvSpPr/>
          <p:nvPr/>
        </p:nvSpPr>
        <p:spPr>
          <a:xfrm>
            <a:off x="2499759" y="3360836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5902289-29ED-6E9B-487E-A692DE198377}"/>
              </a:ext>
            </a:extLst>
          </p:cNvPr>
          <p:cNvSpPr/>
          <p:nvPr/>
        </p:nvSpPr>
        <p:spPr>
          <a:xfrm>
            <a:off x="2499759" y="3593764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08C4F7-1D46-4F19-E5EC-1F24FAA1CFC9}"/>
              </a:ext>
            </a:extLst>
          </p:cNvPr>
          <p:cNvSpPr/>
          <p:nvPr/>
        </p:nvSpPr>
        <p:spPr>
          <a:xfrm>
            <a:off x="2499759" y="2924541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CD4ADA-2235-A3A2-9E0F-C95C0CB44A07}"/>
              </a:ext>
            </a:extLst>
          </p:cNvPr>
          <p:cNvSpPr txBox="1"/>
          <p:nvPr/>
        </p:nvSpPr>
        <p:spPr>
          <a:xfrm>
            <a:off x="1297014" y="2859585"/>
            <a:ext cx="893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+5V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P2(SCL)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P3(SDA)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0A0455C-ADB7-B4C1-4873-0D22F0226F72}"/>
              </a:ext>
            </a:extLst>
          </p:cNvPr>
          <p:cNvCxnSpPr>
            <a:stCxn id="20" idx="6"/>
            <a:endCxn id="26" idx="2"/>
          </p:cNvCxnSpPr>
          <p:nvPr/>
        </p:nvCxnSpPr>
        <p:spPr>
          <a:xfrm>
            <a:off x="2381437" y="2990479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3DF8D1C-78D5-6F63-058E-0237F4A5300C}"/>
              </a:ext>
            </a:extLst>
          </p:cNvPr>
          <p:cNvCxnSpPr/>
          <p:nvPr/>
        </p:nvCxnSpPr>
        <p:spPr>
          <a:xfrm>
            <a:off x="2381437" y="3189050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B6D798-12D3-1558-AA4B-D7CE05DBD08A}"/>
              </a:ext>
            </a:extLst>
          </p:cNvPr>
          <p:cNvCxnSpPr/>
          <p:nvPr/>
        </p:nvCxnSpPr>
        <p:spPr>
          <a:xfrm>
            <a:off x="2381437" y="3423499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2CEBA8A-EC7C-FBD4-BF67-92A5BAB14A1C}"/>
              </a:ext>
            </a:extLst>
          </p:cNvPr>
          <p:cNvCxnSpPr/>
          <p:nvPr/>
        </p:nvCxnSpPr>
        <p:spPr>
          <a:xfrm>
            <a:off x="2381437" y="3654906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F5B6561-B884-CEA7-62D9-1E1F2F0CEDE7}"/>
              </a:ext>
            </a:extLst>
          </p:cNvPr>
          <p:cNvCxnSpPr>
            <a:stCxn id="22" idx="3"/>
            <a:endCxn id="5" idx="2"/>
          </p:cNvCxnSpPr>
          <p:nvPr/>
        </p:nvCxnSpPr>
        <p:spPr>
          <a:xfrm flipV="1">
            <a:off x="2683929" y="2899995"/>
            <a:ext cx="1528275" cy="413368"/>
          </a:xfrm>
          <a:prstGeom prst="bentConnector3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C6EFC4DB-1D02-F384-AF4A-9EBE95CEE392}"/>
              </a:ext>
            </a:extLst>
          </p:cNvPr>
          <p:cNvCxnSpPr>
            <a:stCxn id="22" idx="3"/>
            <a:endCxn id="14" idx="1"/>
          </p:cNvCxnSpPr>
          <p:nvPr/>
        </p:nvCxnSpPr>
        <p:spPr>
          <a:xfrm>
            <a:off x="2683929" y="3313363"/>
            <a:ext cx="1583641" cy="412277"/>
          </a:xfrm>
          <a:prstGeom prst="bentConnector3">
            <a:avLst>
              <a:gd name="adj1" fmla="val 48538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8F7B20-D186-CD8D-E535-CA8C8E5A8E8C}"/>
              </a:ext>
            </a:extLst>
          </p:cNvPr>
          <p:cNvSpPr/>
          <p:nvPr/>
        </p:nvSpPr>
        <p:spPr>
          <a:xfrm>
            <a:off x="2190937" y="4744905"/>
            <a:ext cx="246496" cy="9729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990DAF7-9991-B603-DA99-6F47687C4CCF}"/>
              </a:ext>
            </a:extLst>
          </p:cNvPr>
          <p:cNvSpPr/>
          <p:nvPr/>
        </p:nvSpPr>
        <p:spPr>
          <a:xfrm>
            <a:off x="2253263" y="5045942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F296279-6ACE-AE7B-7173-2679D04494C2}"/>
              </a:ext>
            </a:extLst>
          </p:cNvPr>
          <p:cNvSpPr/>
          <p:nvPr/>
        </p:nvSpPr>
        <p:spPr>
          <a:xfrm>
            <a:off x="2253263" y="5278870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03AD0B0-89C2-E196-2AC2-BABEAF9EBE07}"/>
              </a:ext>
            </a:extLst>
          </p:cNvPr>
          <p:cNvSpPr/>
          <p:nvPr/>
        </p:nvSpPr>
        <p:spPr>
          <a:xfrm>
            <a:off x="2253263" y="5511798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2BD527E-2699-BAB8-F2B7-EA0304A2CA88}"/>
              </a:ext>
            </a:extLst>
          </p:cNvPr>
          <p:cNvSpPr/>
          <p:nvPr/>
        </p:nvSpPr>
        <p:spPr>
          <a:xfrm>
            <a:off x="2253263" y="4842575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FB0B1E-4B4C-BD67-0F54-76C0A460B804}"/>
              </a:ext>
            </a:extLst>
          </p:cNvPr>
          <p:cNvSpPr txBox="1"/>
          <p:nvPr/>
        </p:nvSpPr>
        <p:spPr>
          <a:xfrm>
            <a:off x="2253263" y="43707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J8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7A528A-50B5-02A2-A734-6EE53E97B104}"/>
              </a:ext>
            </a:extLst>
          </p:cNvPr>
          <p:cNvSpPr/>
          <p:nvPr/>
        </p:nvSpPr>
        <p:spPr>
          <a:xfrm>
            <a:off x="2437433" y="4744905"/>
            <a:ext cx="246496" cy="9729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2B33F8F-C8EA-D964-43AB-233E3C677BB2}"/>
              </a:ext>
            </a:extLst>
          </p:cNvPr>
          <p:cNvSpPr/>
          <p:nvPr/>
        </p:nvSpPr>
        <p:spPr>
          <a:xfrm>
            <a:off x="2499759" y="5045942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958E9A8-04ED-5A55-A7EE-D8E4EA06AA56}"/>
              </a:ext>
            </a:extLst>
          </p:cNvPr>
          <p:cNvSpPr/>
          <p:nvPr/>
        </p:nvSpPr>
        <p:spPr>
          <a:xfrm>
            <a:off x="2499759" y="5278870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7895043-64E5-A425-C0D2-376CCB440F29}"/>
              </a:ext>
            </a:extLst>
          </p:cNvPr>
          <p:cNvSpPr/>
          <p:nvPr/>
        </p:nvSpPr>
        <p:spPr>
          <a:xfrm>
            <a:off x="2499759" y="5511798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2F99356-4960-4248-5F50-A19329913B54}"/>
              </a:ext>
            </a:extLst>
          </p:cNvPr>
          <p:cNvSpPr/>
          <p:nvPr/>
        </p:nvSpPr>
        <p:spPr>
          <a:xfrm>
            <a:off x="2499759" y="4842575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C27D474-89D9-0EB4-FC56-D492CCEEB56A}"/>
              </a:ext>
            </a:extLst>
          </p:cNvPr>
          <p:cNvSpPr txBox="1"/>
          <p:nvPr/>
        </p:nvSpPr>
        <p:spPr>
          <a:xfrm>
            <a:off x="1297014" y="4777619"/>
            <a:ext cx="893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+5V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P2(SCL)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P3(SDA)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19C4EA0-73CF-7EDC-2196-38BE3A6A2616}"/>
              </a:ext>
            </a:extLst>
          </p:cNvPr>
          <p:cNvCxnSpPr>
            <a:stCxn id="47" idx="6"/>
            <a:endCxn id="94" idx="2"/>
          </p:cNvCxnSpPr>
          <p:nvPr/>
        </p:nvCxnSpPr>
        <p:spPr>
          <a:xfrm>
            <a:off x="2381437" y="4908513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08F1262-6384-5011-21E3-2B25282A308F}"/>
              </a:ext>
            </a:extLst>
          </p:cNvPr>
          <p:cNvCxnSpPr/>
          <p:nvPr/>
        </p:nvCxnSpPr>
        <p:spPr>
          <a:xfrm>
            <a:off x="2381437" y="5107084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B0E60AF0-BDDA-CBB6-2088-0FDB8FE28287}"/>
              </a:ext>
            </a:extLst>
          </p:cNvPr>
          <p:cNvCxnSpPr/>
          <p:nvPr/>
        </p:nvCxnSpPr>
        <p:spPr>
          <a:xfrm>
            <a:off x="2381437" y="5341533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E3A710AF-D2C9-3655-CEAA-1E48720AF415}"/>
              </a:ext>
            </a:extLst>
          </p:cNvPr>
          <p:cNvCxnSpPr/>
          <p:nvPr/>
        </p:nvCxnSpPr>
        <p:spPr>
          <a:xfrm>
            <a:off x="2381437" y="5572940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1BB50AA-2D47-CA5E-4D9C-D94B8575E127}"/>
              </a:ext>
            </a:extLst>
          </p:cNvPr>
          <p:cNvSpPr txBox="1"/>
          <p:nvPr/>
        </p:nvSpPr>
        <p:spPr>
          <a:xfrm>
            <a:off x="2204310" y="572888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J15</a:t>
            </a:r>
            <a:endParaRPr lang="ko-KR" altLang="en-US" dirty="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BBC4661-2F3A-4062-BFBA-74A4ABDB4896}"/>
              </a:ext>
            </a:extLst>
          </p:cNvPr>
          <p:cNvGrpSpPr/>
          <p:nvPr/>
        </p:nvGrpSpPr>
        <p:grpSpPr>
          <a:xfrm rot="16200000">
            <a:off x="3338087" y="6898411"/>
            <a:ext cx="246496" cy="972983"/>
            <a:chOff x="3973085" y="5084434"/>
            <a:chExt cx="246496" cy="972983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95C59-5982-89E6-08F3-B0DA462718BB}"/>
                </a:ext>
              </a:extLst>
            </p:cNvPr>
            <p:cNvSpPr/>
            <p:nvPr/>
          </p:nvSpPr>
          <p:spPr>
            <a:xfrm>
              <a:off x="3973085" y="5084434"/>
              <a:ext cx="246496" cy="972983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984BCED7-9647-9D6B-35AD-301D5073B031}"/>
                </a:ext>
              </a:extLst>
            </p:cNvPr>
            <p:cNvSpPr/>
            <p:nvPr/>
          </p:nvSpPr>
          <p:spPr>
            <a:xfrm>
              <a:off x="4035411" y="5385471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0A0DA75-FDC8-3407-8D3D-B6ECBF7A1FD4}"/>
                </a:ext>
              </a:extLst>
            </p:cNvPr>
            <p:cNvSpPr/>
            <p:nvPr/>
          </p:nvSpPr>
          <p:spPr>
            <a:xfrm>
              <a:off x="4035411" y="5618399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4D30A8E0-D7DC-11E9-796F-8621F197E875}"/>
                </a:ext>
              </a:extLst>
            </p:cNvPr>
            <p:cNvSpPr/>
            <p:nvPr/>
          </p:nvSpPr>
          <p:spPr>
            <a:xfrm>
              <a:off x="4035411" y="5851327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85FD1456-1874-33B9-95BF-B135994F4F07}"/>
                </a:ext>
              </a:extLst>
            </p:cNvPr>
            <p:cNvSpPr/>
            <p:nvPr/>
          </p:nvSpPr>
          <p:spPr>
            <a:xfrm>
              <a:off x="4035411" y="5182104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16B2271-CA65-2540-63D9-435144555538}"/>
              </a:ext>
            </a:extLst>
          </p:cNvPr>
          <p:cNvGrpSpPr/>
          <p:nvPr/>
        </p:nvGrpSpPr>
        <p:grpSpPr>
          <a:xfrm rot="16200000">
            <a:off x="3338088" y="7152411"/>
            <a:ext cx="246496" cy="972983"/>
            <a:chOff x="3973085" y="5084434"/>
            <a:chExt cx="246496" cy="972983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B5BB49D-98DB-DBC8-3759-C63F12780456}"/>
                </a:ext>
              </a:extLst>
            </p:cNvPr>
            <p:cNvSpPr/>
            <p:nvPr/>
          </p:nvSpPr>
          <p:spPr>
            <a:xfrm>
              <a:off x="3973085" y="5084434"/>
              <a:ext cx="246496" cy="972983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F27A8E11-833A-8D43-B85C-918B4544687F}"/>
                </a:ext>
              </a:extLst>
            </p:cNvPr>
            <p:cNvSpPr/>
            <p:nvPr/>
          </p:nvSpPr>
          <p:spPr>
            <a:xfrm>
              <a:off x="4035411" y="5385471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3BD4F411-D89C-B957-0774-94467D392635}"/>
                </a:ext>
              </a:extLst>
            </p:cNvPr>
            <p:cNvSpPr/>
            <p:nvPr/>
          </p:nvSpPr>
          <p:spPr>
            <a:xfrm>
              <a:off x="4035411" y="5618399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7D8EC73C-B882-EFFB-FC0E-35299A35D21C}"/>
                </a:ext>
              </a:extLst>
            </p:cNvPr>
            <p:cNvSpPr/>
            <p:nvPr/>
          </p:nvSpPr>
          <p:spPr>
            <a:xfrm>
              <a:off x="4035411" y="5851327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6DCC150-06AC-6180-5741-82DE0C0EB61E}"/>
                </a:ext>
              </a:extLst>
            </p:cNvPr>
            <p:cNvSpPr/>
            <p:nvPr/>
          </p:nvSpPr>
          <p:spPr>
            <a:xfrm>
              <a:off x="4035411" y="5182104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8180FE0-3D9E-0B26-9489-CA859F653655}"/>
              </a:ext>
            </a:extLst>
          </p:cNvPr>
          <p:cNvGrpSpPr/>
          <p:nvPr/>
        </p:nvGrpSpPr>
        <p:grpSpPr>
          <a:xfrm rot="16200000">
            <a:off x="3338089" y="7391594"/>
            <a:ext cx="246496" cy="972983"/>
            <a:chOff x="3973085" y="5084434"/>
            <a:chExt cx="246496" cy="972983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5263B16-7335-B6AC-090A-8ACF10B58AAE}"/>
                </a:ext>
              </a:extLst>
            </p:cNvPr>
            <p:cNvSpPr/>
            <p:nvPr/>
          </p:nvSpPr>
          <p:spPr>
            <a:xfrm>
              <a:off x="3973085" y="5084434"/>
              <a:ext cx="246496" cy="972983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BA081D55-7693-DC51-F906-F5779A89D108}"/>
                </a:ext>
              </a:extLst>
            </p:cNvPr>
            <p:cNvSpPr/>
            <p:nvPr/>
          </p:nvSpPr>
          <p:spPr>
            <a:xfrm>
              <a:off x="4035411" y="5385471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5988293-D74F-D94C-60AB-FFEEAF69C2F5}"/>
                </a:ext>
              </a:extLst>
            </p:cNvPr>
            <p:cNvSpPr/>
            <p:nvPr/>
          </p:nvSpPr>
          <p:spPr>
            <a:xfrm>
              <a:off x="4035411" y="5618399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542B7591-9502-1FEC-40A7-C459D94B7219}"/>
                </a:ext>
              </a:extLst>
            </p:cNvPr>
            <p:cNvSpPr/>
            <p:nvPr/>
          </p:nvSpPr>
          <p:spPr>
            <a:xfrm>
              <a:off x="4035411" y="5851327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277A3F1-DC17-6C4B-DFC3-69F1F50EF3E8}"/>
                </a:ext>
              </a:extLst>
            </p:cNvPr>
            <p:cNvSpPr/>
            <p:nvPr/>
          </p:nvSpPr>
          <p:spPr>
            <a:xfrm>
              <a:off x="4035411" y="5182104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5E75A589-CE5A-BB42-64D8-3E2954EC3642}"/>
              </a:ext>
            </a:extLst>
          </p:cNvPr>
          <p:cNvSpPr txBox="1"/>
          <p:nvPr/>
        </p:nvSpPr>
        <p:spPr>
          <a:xfrm>
            <a:off x="2552492" y="744150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J9</a:t>
            </a:r>
            <a:endParaRPr lang="ko-KR" altLang="en-US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7AEC856-38E8-5BDB-80C2-9F1EFE046A51}"/>
              </a:ext>
            </a:extLst>
          </p:cNvPr>
          <p:cNvSpPr txBox="1"/>
          <p:nvPr/>
        </p:nvSpPr>
        <p:spPr>
          <a:xfrm rot="16200000">
            <a:off x="3033508" y="6345318"/>
            <a:ext cx="893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+5V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P7(SCL)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P8(SDA)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4E6EB852-75E3-BF09-9753-16E87B3CFDE4}"/>
              </a:ext>
            </a:extLst>
          </p:cNvPr>
          <p:cNvCxnSpPr>
            <a:stCxn id="150" idx="2"/>
            <a:endCxn id="175" idx="6"/>
          </p:cNvCxnSpPr>
          <p:nvPr/>
        </p:nvCxnSpPr>
        <p:spPr>
          <a:xfrm>
            <a:off x="3138452" y="7445824"/>
            <a:ext cx="2" cy="3650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878B5DA4-D533-91BD-17E5-56A4D32A8165}"/>
              </a:ext>
            </a:extLst>
          </p:cNvPr>
          <p:cNvCxnSpPr/>
          <p:nvPr/>
        </p:nvCxnSpPr>
        <p:spPr>
          <a:xfrm>
            <a:off x="3574747" y="7445824"/>
            <a:ext cx="2" cy="3650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F42F8F09-40FA-19AA-6B72-2F04CA0FB240}"/>
              </a:ext>
            </a:extLst>
          </p:cNvPr>
          <p:cNvCxnSpPr/>
          <p:nvPr/>
        </p:nvCxnSpPr>
        <p:spPr>
          <a:xfrm>
            <a:off x="3341817" y="7445824"/>
            <a:ext cx="2" cy="3650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1CBACBA-E4C5-6BCB-6BBE-2A44F142C596}"/>
              </a:ext>
            </a:extLst>
          </p:cNvPr>
          <p:cNvCxnSpPr/>
          <p:nvPr/>
        </p:nvCxnSpPr>
        <p:spPr>
          <a:xfrm>
            <a:off x="3801886" y="7445824"/>
            <a:ext cx="2" cy="3650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연결선: 꺾임 193">
            <a:extLst>
              <a:ext uri="{FF2B5EF4-FFF2-40B4-BE49-F238E27FC236}">
                <a16:creationId xmlns:a16="http://schemas.microsoft.com/office/drawing/2014/main" id="{5FAF3655-1EAD-E1CB-B71D-A17768AA3B65}"/>
              </a:ext>
            </a:extLst>
          </p:cNvPr>
          <p:cNvCxnSpPr>
            <a:stCxn id="171" idx="1"/>
            <a:endCxn id="3" idx="2"/>
          </p:cNvCxnSpPr>
          <p:nvPr/>
        </p:nvCxnSpPr>
        <p:spPr>
          <a:xfrm rot="5400000">
            <a:off x="2612049" y="7883625"/>
            <a:ext cx="731580" cy="96699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A71984A-F751-0D04-07BA-772DD72A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48339" y="4628202"/>
            <a:ext cx="931177" cy="4034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5BB031-2343-21F9-8FB9-76F9A18ED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570" y="5401990"/>
            <a:ext cx="799730" cy="507161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7EF7433-8E13-79DF-C305-844D41390910}"/>
              </a:ext>
            </a:extLst>
          </p:cNvPr>
          <p:cNvCxnSpPr>
            <a:endCxn id="4" idx="2"/>
          </p:cNvCxnSpPr>
          <p:nvPr/>
        </p:nvCxnSpPr>
        <p:spPr>
          <a:xfrm flipV="1">
            <a:off x="2683929" y="4829926"/>
            <a:ext cx="1528275" cy="413368"/>
          </a:xfrm>
          <a:prstGeom prst="bentConnector3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102AF74-8FD8-F7DC-1E06-26ECD900180E}"/>
              </a:ext>
            </a:extLst>
          </p:cNvPr>
          <p:cNvCxnSpPr>
            <a:endCxn id="6" idx="1"/>
          </p:cNvCxnSpPr>
          <p:nvPr/>
        </p:nvCxnSpPr>
        <p:spPr>
          <a:xfrm>
            <a:off x="2683929" y="5243294"/>
            <a:ext cx="1583641" cy="412277"/>
          </a:xfrm>
          <a:prstGeom prst="bentConnector3">
            <a:avLst>
              <a:gd name="adj1" fmla="val 48538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55C7154-C388-DD4A-D933-2DDE08D1B129}"/>
              </a:ext>
            </a:extLst>
          </p:cNvPr>
          <p:cNvCxnSpPr>
            <a:stCxn id="171" idx="1"/>
            <a:endCxn id="28" idx="0"/>
          </p:cNvCxnSpPr>
          <p:nvPr/>
        </p:nvCxnSpPr>
        <p:spPr>
          <a:xfrm rot="16200000" flipH="1">
            <a:off x="3615520" y="7847152"/>
            <a:ext cx="732521" cy="104088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7829B4-AEA2-AF1C-57C8-F2E9A70557E6}"/>
              </a:ext>
            </a:extLst>
          </p:cNvPr>
          <p:cNvSpPr/>
          <p:nvPr/>
        </p:nvSpPr>
        <p:spPr>
          <a:xfrm>
            <a:off x="387350" y="1298086"/>
            <a:ext cx="6064250" cy="83793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1C560-2586-987C-F4E6-1097884A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4471"/>
            <a:ext cx="6375400" cy="103982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latin typeface="+mj-ea"/>
              </a:rPr>
              <a:t>EXAMPLE (LME</a:t>
            </a:r>
            <a:r>
              <a:rPr lang="ko-KR" altLang="en-US" sz="3600" dirty="0">
                <a:latin typeface="+mj-ea"/>
              </a:rPr>
              <a:t> </a:t>
            </a:r>
            <a:r>
              <a:rPr lang="en-US" altLang="ko-KR" sz="3600" dirty="0">
                <a:latin typeface="+mj-ea"/>
              </a:rPr>
              <a:t>G-BLOCK)</a:t>
            </a:r>
            <a:br>
              <a:rPr lang="en-US" altLang="ko-KR" sz="3600" dirty="0">
                <a:latin typeface="+mj-ea"/>
              </a:rPr>
            </a:br>
            <a:r>
              <a:rPr lang="en-US" altLang="ko-KR" sz="2200" dirty="0">
                <a:latin typeface="+mj-ea"/>
              </a:rPr>
              <a:t>EV3(or Spike Prime) + </a:t>
            </a:r>
            <a:r>
              <a:rPr lang="en-US" altLang="ko-KR" sz="2200" dirty="0" err="1">
                <a:latin typeface="+mj-ea"/>
              </a:rPr>
              <a:t>OpenMV</a:t>
            </a:r>
            <a:r>
              <a:rPr lang="en-US" altLang="ko-KR" sz="2200" dirty="0">
                <a:latin typeface="+mj-ea"/>
              </a:rPr>
              <a:t> Camera </a:t>
            </a:r>
            <a:br>
              <a:rPr lang="en-US" altLang="ko-KR" sz="2200" dirty="0">
                <a:latin typeface="+mj-ea"/>
              </a:rPr>
            </a:br>
            <a:r>
              <a:rPr lang="en-US" altLang="ko-KR" sz="2200" dirty="0">
                <a:latin typeface="+mj-ea"/>
              </a:rPr>
              <a:t>  + TOF 3</a:t>
            </a:r>
            <a:r>
              <a:rPr lang="ko-KR" altLang="en-US" sz="2200" dirty="0">
                <a:latin typeface="+mj-ea"/>
              </a:rPr>
              <a:t>개</a:t>
            </a:r>
            <a:r>
              <a:rPr lang="en-US" altLang="ko-KR" sz="2200" dirty="0">
                <a:latin typeface="+mj-ea"/>
              </a:rPr>
              <a:t> + </a:t>
            </a:r>
            <a:r>
              <a:rPr lang="ko-KR" altLang="en-US" sz="2200" dirty="0">
                <a:latin typeface="+mj-ea"/>
              </a:rPr>
              <a:t>온도센서 </a:t>
            </a:r>
            <a:r>
              <a:rPr lang="en-US" altLang="ko-KR" sz="2200" dirty="0">
                <a:latin typeface="+mj-ea"/>
              </a:rPr>
              <a:t>2</a:t>
            </a:r>
            <a:r>
              <a:rPr lang="ko-KR" altLang="en-US" sz="2200" dirty="0">
                <a:latin typeface="+mj-ea"/>
              </a:rPr>
              <a:t>개 </a:t>
            </a:r>
            <a:r>
              <a:rPr lang="en-US" altLang="ko-KR" sz="2200" dirty="0">
                <a:latin typeface="+mj-ea"/>
              </a:rPr>
              <a:t>+ IMU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CF4682-EADA-E267-9AC3-E0440E7FB6BC}"/>
              </a:ext>
            </a:extLst>
          </p:cNvPr>
          <p:cNvSpPr txBox="1"/>
          <p:nvPr/>
        </p:nvSpPr>
        <p:spPr>
          <a:xfrm>
            <a:off x="387350" y="1388962"/>
            <a:ext cx="6129563" cy="8063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- LME G-BLOCK </a:t>
            </a:r>
            <a:r>
              <a:rPr lang="ko-KR" altLang="en-US" sz="1400" dirty="0">
                <a:latin typeface="+mn-ea"/>
              </a:rPr>
              <a:t>을 </a:t>
            </a:r>
            <a:r>
              <a:rPr lang="en-US" altLang="ko-KR" sz="1400" dirty="0">
                <a:latin typeface="+mn-ea"/>
              </a:rPr>
              <a:t>LME </a:t>
            </a:r>
            <a:r>
              <a:rPr lang="ko-KR" altLang="en-US" sz="1400" dirty="0">
                <a:latin typeface="+mn-ea"/>
              </a:rPr>
              <a:t>폴더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밑에 복사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\Package\LME\</a:t>
            </a:r>
            <a:r>
              <a:rPr lang="en-US" altLang="ko-KR" sz="1400" dirty="0" err="1">
                <a:latin typeface="+mn-ea"/>
              </a:rPr>
              <a:t>Gblock</a:t>
            </a:r>
            <a:r>
              <a:rPr lang="en-US" altLang="ko-KR" sz="1400" dirty="0">
                <a:latin typeface="+mn-ea"/>
              </a:rPr>
              <a:t>\UART_READ8</a:t>
            </a:r>
            <a:r>
              <a:rPr lang="ko-KR" altLang="en-US" sz="1400" dirty="0">
                <a:latin typeface="+mn-ea"/>
              </a:rPr>
              <a:t> 폴더 복사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C:\Program Files (x86)\LEGO Software</a:t>
            </a:r>
          </a:p>
          <a:p>
            <a:pPr lvl="1"/>
            <a:r>
              <a:rPr lang="en-US" altLang="ko-KR" sz="1400" dirty="0">
                <a:latin typeface="+mn-ea"/>
              </a:rPr>
              <a:t> \LEGO MINDSTORMS Edu EV3\Resources\Blocks </a:t>
            </a:r>
            <a:r>
              <a:rPr lang="ko-KR" altLang="en-US" sz="1400" dirty="0">
                <a:latin typeface="+mn-ea"/>
              </a:rPr>
              <a:t>밑에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붙여 넣기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- </a:t>
            </a:r>
            <a:r>
              <a:rPr lang="en-US" altLang="ko-KR" sz="1400" dirty="0" err="1">
                <a:latin typeface="+mn-ea"/>
              </a:rPr>
              <a:t>OpenMV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프로그램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복사 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\Package\LME\OpenMV</a:t>
            </a:r>
            <a:r>
              <a:rPr lang="ko-KR" altLang="en-US" sz="1400" dirty="0">
                <a:latin typeface="+mn-ea"/>
              </a:rPr>
              <a:t> 폴더 밑에 있는 파일 전체 복사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OpenMV</a:t>
            </a:r>
            <a:r>
              <a:rPr lang="ko-KR" altLang="en-US" sz="1400" dirty="0">
                <a:latin typeface="+mn-ea"/>
              </a:rPr>
              <a:t> 드라이브에 전체 붙여 넣기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예제프로그램 실행</a:t>
            </a:r>
          </a:p>
          <a:p>
            <a:pPr lvl="1"/>
            <a:endParaRPr lang="en-US" altLang="ko-KR" sz="1400" dirty="0"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14BA89B-5157-17A4-CFCE-A62145ED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40" y="2343069"/>
            <a:ext cx="2997354" cy="95889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9E31C3-5FB6-A8FB-D805-B6EBE17439F1}"/>
              </a:ext>
            </a:extLst>
          </p:cNvPr>
          <p:cNvSpPr/>
          <p:nvPr/>
        </p:nvSpPr>
        <p:spPr>
          <a:xfrm>
            <a:off x="949124" y="3148314"/>
            <a:ext cx="2841585" cy="196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CF1CB81-B91B-27FB-1F53-8C9A21B9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30" y="4357574"/>
            <a:ext cx="5855001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7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D9ADD-D816-CE79-0A8B-CE74E1AB1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1" y="1"/>
            <a:ext cx="5829300" cy="1447800"/>
          </a:xfrm>
        </p:spPr>
        <p:txBody>
          <a:bodyPr>
            <a:normAutofit/>
          </a:bodyPr>
          <a:lstStyle/>
          <a:p>
            <a:r>
              <a:rPr lang="ko-KR" altLang="en-US" sz="3600" u="sng" dirty="0">
                <a:solidFill>
                  <a:srgbClr val="FF0000"/>
                </a:solidFill>
                <a:latin typeface="+mn-ea"/>
                <a:ea typeface="+mn-ea"/>
              </a:rPr>
              <a:t>주의 사항</a:t>
            </a:r>
            <a:br>
              <a:rPr lang="en-US" altLang="ko-KR" sz="1600" dirty="0">
                <a:latin typeface="+mn-ea"/>
                <a:ea typeface="+mn-ea"/>
              </a:rPr>
            </a:b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64041-F4CD-8E2A-5A2A-1BE9977099CD}"/>
              </a:ext>
            </a:extLst>
          </p:cNvPr>
          <p:cNvSpPr txBox="1"/>
          <p:nvPr/>
        </p:nvSpPr>
        <p:spPr>
          <a:xfrm>
            <a:off x="438148" y="1280759"/>
            <a:ext cx="5962651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ko-KR" altLang="en-US" sz="1400" b="1" dirty="0">
                <a:latin typeface="+mn-ea"/>
                <a:ea typeface="+mn-ea"/>
              </a:rPr>
              <a:t>개발보드의 특성상 입출력 핀들이 노출되어 있습니다</a:t>
            </a:r>
            <a:r>
              <a:rPr lang="en-US" altLang="ko-KR" sz="1400" b="1" dirty="0">
                <a:latin typeface="+mn-ea"/>
                <a:ea typeface="+mn-ea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ko-KR" altLang="en-US" sz="1400" b="1" dirty="0">
                <a:latin typeface="+mn-ea"/>
                <a:ea typeface="+mn-ea"/>
              </a:rPr>
              <a:t>전기적인 쇼트에 주의하세요</a:t>
            </a:r>
            <a:r>
              <a:rPr lang="en-US" altLang="ko-KR" sz="1400" b="1" dirty="0">
                <a:latin typeface="+mn-ea"/>
                <a:ea typeface="+mn-ea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ko-KR" altLang="en-US" sz="1400" b="1" dirty="0">
                <a:latin typeface="+mn-ea"/>
              </a:rPr>
              <a:t>대부분의 손상은 사용자의 부주의에 의한 쇼트로 인하여 발생합니다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ko-KR" altLang="en-US" sz="1400" b="1" dirty="0">
                <a:latin typeface="+mn-ea"/>
                <a:ea typeface="+mn-ea"/>
              </a:rPr>
              <a:t>초기 납땜불량이 아니라면 쇼트 이외의 이유로 보드가 손상될 이유는 거의 없습니다</a:t>
            </a:r>
            <a:r>
              <a:rPr lang="en-US" altLang="ko-KR" sz="1400" b="1" dirty="0">
                <a:latin typeface="+mn-ea"/>
                <a:ea typeface="+mn-ea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ko-KR" altLang="en-US" sz="1400" b="1" dirty="0">
                <a:latin typeface="+mn-ea"/>
                <a:ea typeface="+mn-ea"/>
              </a:rPr>
              <a:t>초기 제작상의 결함이 아니라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ko-KR" altLang="en-US" sz="1400" b="1" dirty="0">
                <a:latin typeface="+mn-ea"/>
                <a:ea typeface="+mn-ea"/>
              </a:rPr>
              <a:t>사용자의 부주의에 의한 손상은 무상 </a:t>
            </a:r>
            <a:r>
              <a:rPr lang="en-US" altLang="ko-KR" sz="1400" b="1" dirty="0">
                <a:latin typeface="+mn-ea"/>
                <a:ea typeface="+mn-ea"/>
              </a:rPr>
              <a:t>A/S </a:t>
            </a:r>
            <a:r>
              <a:rPr lang="ko-KR" altLang="en-US" sz="1400" b="1" dirty="0">
                <a:latin typeface="+mn-ea"/>
                <a:ea typeface="+mn-ea"/>
              </a:rPr>
              <a:t>대상이 아닙니다</a:t>
            </a:r>
            <a:r>
              <a:rPr lang="en-US" altLang="ko-KR" sz="1400" b="1" dirty="0">
                <a:latin typeface="+mn-ea"/>
                <a:ea typeface="+mn-ea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ko-KR" altLang="en-US" sz="1400" b="1" dirty="0">
                <a:latin typeface="+mn-ea"/>
                <a:ea typeface="+mn-ea"/>
              </a:rPr>
              <a:t>주의하여 사용하세요</a:t>
            </a:r>
            <a:r>
              <a:rPr lang="en-US" altLang="ko-KR" sz="1400" b="1" dirty="0">
                <a:latin typeface="+mn-ea"/>
                <a:ea typeface="+mn-ea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특히 전원을 연결할 때 주의하세요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EV3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의 입력포트에 제공되는 전류의 총 합은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350mA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입니다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너무 많은 센서를 연결하면 과전류에 의한 손상이 있을 수 있습니다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endParaRPr lang="en-US" altLang="ko-KR" sz="1400" b="1" dirty="0">
              <a:latin typeface="+mn-ea"/>
              <a:ea typeface="+mn-ea"/>
            </a:endParaRPr>
          </a:p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ko-KR" altLang="en-US" sz="1400" b="1" dirty="0">
                <a:latin typeface="+mn-ea"/>
                <a:ea typeface="+mn-ea"/>
              </a:rPr>
              <a:t>관련 자료들과 예제들은 아래 링크에 있습니다</a:t>
            </a:r>
            <a:r>
              <a:rPr lang="en-US" altLang="ko-KR" sz="1400" b="1" dirty="0">
                <a:latin typeface="+mn-ea"/>
                <a:ea typeface="+mn-ea"/>
              </a:rPr>
              <a:t>. </a:t>
            </a:r>
            <a:r>
              <a:rPr lang="en-US" altLang="ko-KR" sz="1400" b="1" dirty="0">
                <a:latin typeface="+mn-ea"/>
                <a:ea typeface="+mn-ea"/>
                <a:hlinkClick r:id="rId2"/>
              </a:rPr>
              <a:t>https://github.com/hakyungi/Codes</a:t>
            </a:r>
            <a:endParaRPr lang="ko-KR" alt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2E23E-AEC4-0376-9887-2ADF180599BF}"/>
              </a:ext>
            </a:extLst>
          </p:cNvPr>
          <p:cNvSpPr txBox="1"/>
          <p:nvPr/>
        </p:nvSpPr>
        <p:spPr>
          <a:xfrm>
            <a:off x="552453" y="7670380"/>
            <a:ext cx="57911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관련 파일들을 </a:t>
            </a:r>
            <a:r>
              <a:rPr lang="en-US" altLang="ko-KR" sz="1400" b="1" dirty="0" err="1"/>
              <a:t>OpenMV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드라이브에 복사해 넣으세요</a:t>
            </a:r>
            <a:r>
              <a:rPr lang="en-US" altLang="ko-KR" sz="1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OpenMV</a:t>
            </a:r>
            <a:r>
              <a:rPr lang="en-US" altLang="ko-KR" sz="1400" b="1" dirty="0"/>
              <a:t> Camera</a:t>
            </a:r>
            <a:r>
              <a:rPr lang="ko-KR" altLang="en-US" sz="1400" b="1" dirty="0"/>
              <a:t>는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전원이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켜지면 </a:t>
            </a:r>
            <a:r>
              <a:rPr lang="en-US" altLang="ko-KR" sz="1400" b="1" dirty="0">
                <a:solidFill>
                  <a:srgbClr val="FF0000"/>
                </a:solidFill>
              </a:rPr>
              <a:t>main.py </a:t>
            </a:r>
            <a:r>
              <a:rPr lang="ko-KR" altLang="en-US" sz="1400" b="1" dirty="0"/>
              <a:t>가 실행됩니다</a:t>
            </a:r>
            <a:r>
              <a:rPr lang="en-US" altLang="ko-KR" sz="1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계발이 끝나면 해당코드를 </a:t>
            </a:r>
            <a:r>
              <a:rPr lang="en-US" altLang="ko-KR" sz="1400" b="1" dirty="0" err="1"/>
              <a:t>OpenbMV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드라이브에 </a:t>
            </a:r>
            <a:r>
              <a:rPr lang="en-US" altLang="ko-KR" sz="1400" b="1" dirty="0"/>
              <a:t>main.py </a:t>
            </a:r>
            <a:r>
              <a:rPr lang="ko-KR" altLang="en-US" sz="1400" b="1" dirty="0"/>
              <a:t>로 저장해야 합니다</a:t>
            </a:r>
            <a:r>
              <a:rPr lang="en-US" altLang="ko-KR" sz="1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확장보드에 연결된 센서들은 </a:t>
            </a:r>
            <a:r>
              <a:rPr lang="en-US" altLang="ko-KR" sz="1400" b="1" dirty="0"/>
              <a:t>EV3 </a:t>
            </a:r>
            <a:r>
              <a:rPr lang="ko-KR" altLang="en-US" sz="1400" b="1" dirty="0"/>
              <a:t>또는 </a:t>
            </a:r>
            <a:r>
              <a:rPr lang="en-US" altLang="ko-KR" sz="1400" b="1" dirty="0"/>
              <a:t>Spike Prime</a:t>
            </a:r>
            <a:r>
              <a:rPr lang="ko-KR" altLang="en-US" sz="1400" b="1" dirty="0"/>
              <a:t>으로부터 전원을 공급받습니다</a:t>
            </a:r>
            <a:r>
              <a:rPr lang="en-US" altLang="ko-KR" sz="1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프로그램 작성 중에도 </a:t>
            </a:r>
            <a:r>
              <a:rPr lang="en-US" altLang="ko-KR" sz="1400" b="1" dirty="0"/>
              <a:t>EV3 </a:t>
            </a:r>
            <a:r>
              <a:rPr lang="ko-KR" altLang="en-US" sz="1400" b="1" dirty="0"/>
              <a:t>또는 </a:t>
            </a:r>
            <a:r>
              <a:rPr lang="en-US" altLang="ko-KR" sz="1400" b="1" dirty="0"/>
              <a:t>Spike Prime</a:t>
            </a:r>
            <a:r>
              <a:rPr lang="ko-KR" altLang="en-US" sz="1400" b="1" dirty="0"/>
              <a:t>을 연결해주세요</a:t>
            </a:r>
            <a:r>
              <a:rPr lang="en-US" altLang="ko-KR" sz="1400" b="1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E65E73-48AC-40FD-AF51-00852261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49" y="5361452"/>
            <a:ext cx="2667000" cy="21831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1C8DB4-7959-6CC5-880F-55F7C2BA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1" y="5370666"/>
            <a:ext cx="3124198" cy="21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FE857-7D5D-2A31-247A-E875272F1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4E76E-C8E5-93BD-1651-4A926E00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5915025" cy="61559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HISTORY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18765-703C-3141-2284-DEB14E10D606}"/>
              </a:ext>
            </a:extLst>
          </p:cNvPr>
          <p:cNvSpPr txBox="1"/>
          <p:nvPr/>
        </p:nvSpPr>
        <p:spPr>
          <a:xfrm>
            <a:off x="438149" y="1280759"/>
            <a:ext cx="58293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ko-KR" altLang="en-US" sz="1800" b="1" dirty="0">
                <a:latin typeface="+mn-ea"/>
                <a:ea typeface="+mn-ea"/>
              </a:rPr>
              <a:t>최초 생성일</a:t>
            </a:r>
            <a:r>
              <a:rPr lang="en-US" altLang="ko-KR" sz="1800" b="1" dirty="0">
                <a:latin typeface="+mn-ea"/>
                <a:ea typeface="+mn-ea"/>
              </a:rPr>
              <a:t> : </a:t>
            </a:r>
            <a:r>
              <a:rPr lang="en-US" altLang="ko-KR" b="1" dirty="0">
                <a:latin typeface="+mn-ea"/>
              </a:rPr>
              <a:t>2023. 09. 21</a:t>
            </a:r>
          </a:p>
          <a:p>
            <a:pPr marL="285750" indent="-285750">
              <a:spcAft>
                <a:spcPts val="600"/>
              </a:spcAft>
              <a:buFont typeface="Wingdings 2" panose="05020102010507070707" pitchFamily="18" charset="2"/>
              <a:buChar char="¡"/>
            </a:pPr>
            <a:r>
              <a:rPr lang="ko-KR" altLang="en-US" b="1" dirty="0">
                <a:latin typeface="+mn-ea"/>
              </a:rPr>
              <a:t>수정일 </a:t>
            </a:r>
            <a:r>
              <a:rPr lang="en-US" altLang="ko-KR" b="1" dirty="0">
                <a:latin typeface="+mn-ea"/>
              </a:rPr>
              <a:t> : 2024. 02. 19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I2C </a:t>
            </a:r>
            <a:r>
              <a:rPr lang="ko-KR" altLang="en-US" b="1" dirty="0">
                <a:latin typeface="+mn-ea"/>
              </a:rPr>
              <a:t>센서 핀배열에 맞춰 보드 새로 제작</a:t>
            </a:r>
            <a:endParaRPr lang="en-US" altLang="ko-KR" b="1" dirty="0">
              <a:latin typeface="+mn-ea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J15 Port </a:t>
            </a:r>
            <a:r>
              <a:rPr lang="ko-KR" altLang="en-US" b="1" dirty="0">
                <a:latin typeface="+mn-ea"/>
              </a:rPr>
              <a:t>추가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8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1C560-2586-987C-F4E6-1097884A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5915025" cy="61559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BOARD</a:t>
            </a:r>
            <a:r>
              <a:rPr lang="ko-KR" altLang="en-US" sz="3600" dirty="0">
                <a:latin typeface="+mj-ea"/>
              </a:rPr>
              <a:t> </a:t>
            </a:r>
            <a:r>
              <a:rPr lang="en-US" altLang="ko-KR" sz="3600" dirty="0">
                <a:latin typeface="+mj-ea"/>
              </a:rPr>
              <a:t>IMAGE</a:t>
            </a:r>
            <a:endParaRPr lang="ko-KR" altLang="en-US" sz="3600" dirty="0">
              <a:latin typeface="+mj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5A971C9-7F9C-C293-3752-8264EF29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2" y="734783"/>
            <a:ext cx="6375398" cy="358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F7E87D-3389-9685-D25D-9AB19A8E181E}"/>
              </a:ext>
            </a:extLst>
          </p:cNvPr>
          <p:cNvSpPr txBox="1"/>
          <p:nvPr/>
        </p:nvSpPr>
        <p:spPr>
          <a:xfrm>
            <a:off x="3863819" y="659529"/>
            <a:ext cx="286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Copy image from openmv.io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7A71B-4EDE-712E-48DB-5D7C3B761312}"/>
              </a:ext>
            </a:extLst>
          </p:cNvPr>
          <p:cNvSpPr txBox="1"/>
          <p:nvPr/>
        </p:nvSpPr>
        <p:spPr>
          <a:xfrm>
            <a:off x="2458991" y="9273669"/>
            <a:ext cx="194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OpenMV</a:t>
            </a:r>
            <a:r>
              <a:rPr lang="en-US" altLang="ko-KR" dirty="0">
                <a:solidFill>
                  <a:srgbClr val="FF0000"/>
                </a:solidFill>
              </a:rPr>
              <a:t> I/F Board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949E3F-33D7-AFB9-418C-C3EF31EC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4383071"/>
            <a:ext cx="6178868" cy="4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7829B4-AEA2-AF1C-57C8-F2E9A70557E6}"/>
              </a:ext>
            </a:extLst>
          </p:cNvPr>
          <p:cNvSpPr/>
          <p:nvPr/>
        </p:nvSpPr>
        <p:spPr>
          <a:xfrm>
            <a:off x="419100" y="1304886"/>
            <a:ext cx="6083300" cy="73946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1C560-2586-987C-F4E6-1097884A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5915025" cy="61559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BLOCK</a:t>
            </a:r>
            <a:r>
              <a:rPr lang="ko-KR" altLang="en-US" sz="3600" dirty="0">
                <a:latin typeface="+mj-ea"/>
              </a:rPr>
              <a:t> </a:t>
            </a:r>
            <a:r>
              <a:rPr lang="en-US" altLang="ko-KR" sz="3600" dirty="0">
                <a:latin typeface="+mj-ea"/>
              </a:rPr>
              <a:t>DIAGRAM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7FDB0E-4DCD-6704-F4C4-4F91B81D5BD3}"/>
              </a:ext>
            </a:extLst>
          </p:cNvPr>
          <p:cNvSpPr/>
          <p:nvPr/>
        </p:nvSpPr>
        <p:spPr>
          <a:xfrm>
            <a:off x="4871211" y="3473450"/>
            <a:ext cx="1143000" cy="18669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Open MV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I/F Board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31C107-85F4-16FE-85D0-38D1F3F4D9B4}"/>
              </a:ext>
            </a:extLst>
          </p:cNvPr>
          <p:cNvSpPr/>
          <p:nvPr/>
        </p:nvSpPr>
        <p:spPr>
          <a:xfrm>
            <a:off x="4668011" y="1807640"/>
            <a:ext cx="1549400" cy="958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Open MV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H7 / H7 PLUS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81435C-E541-0581-AD20-E4A74FAB67B2}"/>
              </a:ext>
            </a:extLst>
          </p:cNvPr>
          <p:cNvSpPr/>
          <p:nvPr/>
        </p:nvSpPr>
        <p:spPr>
          <a:xfrm>
            <a:off x="685800" y="1913541"/>
            <a:ext cx="1295400" cy="747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EV3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( UART 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1E32B9-BB5D-C86A-6C04-FBCB1AA6A8F9}"/>
              </a:ext>
            </a:extLst>
          </p:cNvPr>
          <p:cNvSpPr/>
          <p:nvPr/>
        </p:nvSpPr>
        <p:spPr>
          <a:xfrm>
            <a:off x="685800" y="2823489"/>
            <a:ext cx="1295400" cy="747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Spike Prime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( UART 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F79A1D-90CE-A49D-ED70-64540830CFB8}"/>
              </a:ext>
            </a:extLst>
          </p:cNvPr>
          <p:cNvSpPr/>
          <p:nvPr/>
        </p:nvSpPr>
        <p:spPr>
          <a:xfrm>
            <a:off x="685800" y="3733437"/>
            <a:ext cx="1295400" cy="747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Other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(Arduino etc.)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( UART 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AC01D-D0E1-DEC9-F9CF-813E086FD2FB}"/>
              </a:ext>
            </a:extLst>
          </p:cNvPr>
          <p:cNvSpPr/>
          <p:nvPr/>
        </p:nvSpPr>
        <p:spPr>
          <a:xfrm>
            <a:off x="685800" y="4642719"/>
            <a:ext cx="1295400" cy="747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Other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(Arduino etc.)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( SPI / CAN 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FF25096-7C77-AD3F-B5CB-4A47452FDC9E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5442711" y="2766490"/>
            <a:ext cx="0" cy="70696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493B34-9E45-E77C-F929-59F567B77869}"/>
              </a:ext>
            </a:extLst>
          </p:cNvPr>
          <p:cNvSpPr txBox="1"/>
          <p:nvPr/>
        </p:nvSpPr>
        <p:spPr>
          <a:xfrm>
            <a:off x="5500484" y="293530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GPIO</a:t>
            </a:r>
            <a:endParaRPr lang="ko-KR" altLang="en-US" b="1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11B82FC-C00F-80DB-4673-BE0EAA98E33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981200" y="2287065"/>
            <a:ext cx="2890011" cy="1498169"/>
          </a:xfrm>
          <a:prstGeom prst="bentConnector3">
            <a:avLst>
              <a:gd name="adj1" fmla="val 1967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A73B1E-06C1-ADEB-B625-43DF30786A5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981200" y="3197013"/>
            <a:ext cx="571500" cy="88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D118880-48FB-00B6-6D35-48011B30E4F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981200" y="4106961"/>
            <a:ext cx="571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CE897D-DFBF-624F-CAC5-369A40E9C96F}"/>
              </a:ext>
            </a:extLst>
          </p:cNvPr>
          <p:cNvCxnSpPr>
            <a:cxnSpLocks/>
          </p:cNvCxnSpPr>
          <p:nvPr/>
        </p:nvCxnSpPr>
        <p:spPr>
          <a:xfrm>
            <a:off x="2552700" y="3197013"/>
            <a:ext cx="0" cy="909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86DA56-C7F0-7EF4-8392-D2843488B50B}"/>
              </a:ext>
            </a:extLst>
          </p:cNvPr>
          <p:cNvSpPr txBox="1"/>
          <p:nvPr/>
        </p:nvSpPr>
        <p:spPr>
          <a:xfrm>
            <a:off x="3125445" y="3131918"/>
            <a:ext cx="102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(UART 1)</a:t>
            </a:r>
          </a:p>
          <a:p>
            <a:pPr algn="ctr"/>
            <a:r>
              <a:rPr lang="en-US" altLang="ko-KR" b="1" dirty="0"/>
              <a:t>P0, P1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75F6BB-C540-1210-CA41-C58206572AEB}"/>
              </a:ext>
            </a:extLst>
          </p:cNvPr>
          <p:cNvSpPr txBox="1"/>
          <p:nvPr/>
        </p:nvSpPr>
        <p:spPr>
          <a:xfrm>
            <a:off x="2878809" y="4269111"/>
            <a:ext cx="1633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(SPI 2 / CAN 2 )</a:t>
            </a:r>
          </a:p>
          <a:p>
            <a:pPr algn="ctr"/>
            <a:r>
              <a:rPr lang="en-US" altLang="ko-KR" b="1" dirty="0"/>
              <a:t>P0, P1, P2, P3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882581-0674-F609-6FCD-7CB94AB1B62B}"/>
              </a:ext>
            </a:extLst>
          </p:cNvPr>
          <p:cNvSpPr/>
          <p:nvPr/>
        </p:nvSpPr>
        <p:spPr>
          <a:xfrm>
            <a:off x="611532" y="6561637"/>
            <a:ext cx="1254988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J7</a:t>
            </a:r>
            <a:endParaRPr lang="ko-KR" altLang="en-US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95AC115-4C00-6760-91C2-39856A9109CA}"/>
              </a:ext>
            </a:extLst>
          </p:cNvPr>
          <p:cNvSpPr/>
          <p:nvPr/>
        </p:nvSpPr>
        <p:spPr>
          <a:xfrm>
            <a:off x="2104110" y="6561637"/>
            <a:ext cx="1254988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J8</a:t>
            </a:r>
            <a:endParaRPr lang="ko-KR" altLang="en-US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B80560-C82B-381A-620F-6575B5179DEF}"/>
              </a:ext>
            </a:extLst>
          </p:cNvPr>
          <p:cNvSpPr/>
          <p:nvPr/>
        </p:nvSpPr>
        <p:spPr>
          <a:xfrm>
            <a:off x="3596688" y="6561637"/>
            <a:ext cx="1254988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J9</a:t>
            </a:r>
            <a:endParaRPr lang="ko-KR" altLang="en-US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BB287E-86B2-8158-FA76-86BDDC469045}"/>
              </a:ext>
            </a:extLst>
          </p:cNvPr>
          <p:cNvSpPr txBox="1"/>
          <p:nvPr/>
        </p:nvSpPr>
        <p:spPr>
          <a:xfrm>
            <a:off x="2697518" y="5472605"/>
            <a:ext cx="77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P2, P3</a:t>
            </a:r>
            <a:endParaRPr lang="ko-KR" altLang="en-US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8C4A97-0EFE-32FE-5CAB-C9CA5236CCB1}"/>
              </a:ext>
            </a:extLst>
          </p:cNvPr>
          <p:cNvSpPr txBox="1"/>
          <p:nvPr/>
        </p:nvSpPr>
        <p:spPr>
          <a:xfrm>
            <a:off x="2704230" y="5765260"/>
            <a:ext cx="77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P4, P5</a:t>
            </a:r>
            <a:endParaRPr lang="ko-KR" alt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AADE7C0-CD1F-2C5C-B3A9-FC11379E43BE}"/>
              </a:ext>
            </a:extLst>
          </p:cNvPr>
          <p:cNvSpPr txBox="1"/>
          <p:nvPr/>
        </p:nvSpPr>
        <p:spPr>
          <a:xfrm>
            <a:off x="5539101" y="605825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P6, P9</a:t>
            </a:r>
            <a:endParaRPr lang="ko-KR" altLang="en-US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E7A239E-8C2E-A092-37F5-BA8C3C17A38E}"/>
              </a:ext>
            </a:extLst>
          </p:cNvPr>
          <p:cNvSpPr txBox="1"/>
          <p:nvPr/>
        </p:nvSpPr>
        <p:spPr>
          <a:xfrm>
            <a:off x="757314" y="7133136"/>
            <a:ext cx="1034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 P2, P3 ]</a:t>
            </a:r>
          </a:p>
          <a:p>
            <a:r>
              <a:rPr lang="en-US" altLang="ko-KR" b="1" dirty="0"/>
              <a:t>- CAN 2</a:t>
            </a:r>
          </a:p>
          <a:p>
            <a:r>
              <a:rPr lang="en-US" altLang="ko-KR" b="1" dirty="0"/>
              <a:t>- GPIO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A83201-906D-AE6A-5291-3F2F0C896FA3}"/>
              </a:ext>
            </a:extLst>
          </p:cNvPr>
          <p:cNvSpPr txBox="1"/>
          <p:nvPr/>
        </p:nvSpPr>
        <p:spPr>
          <a:xfrm>
            <a:off x="2179746" y="7133136"/>
            <a:ext cx="1034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 P4, P5 ]</a:t>
            </a:r>
          </a:p>
          <a:p>
            <a:r>
              <a:rPr lang="en-US" altLang="ko-KR" b="1" dirty="0"/>
              <a:t>- UART 3</a:t>
            </a:r>
          </a:p>
          <a:p>
            <a:r>
              <a:rPr lang="en-US" altLang="ko-KR" b="1" dirty="0"/>
              <a:t>- I2C 2</a:t>
            </a:r>
          </a:p>
          <a:p>
            <a:r>
              <a:rPr lang="en-US" altLang="ko-KR" b="1" dirty="0"/>
              <a:t>- GPIO</a:t>
            </a:r>
            <a:endParaRPr lang="ko-KR" altLang="en-US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012580-82F1-7313-8960-B13464C9297F}"/>
              </a:ext>
            </a:extLst>
          </p:cNvPr>
          <p:cNvSpPr txBox="1"/>
          <p:nvPr/>
        </p:nvSpPr>
        <p:spPr>
          <a:xfrm>
            <a:off x="3707053" y="7133136"/>
            <a:ext cx="10342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 P7, P8 ]</a:t>
            </a:r>
          </a:p>
          <a:p>
            <a:r>
              <a:rPr lang="en-US" altLang="ko-KR" b="1" dirty="0"/>
              <a:t>- SERVO</a:t>
            </a:r>
          </a:p>
          <a:p>
            <a:r>
              <a:rPr lang="en-US" altLang="ko-KR" b="1" dirty="0"/>
              <a:t>- PWM</a:t>
            </a:r>
          </a:p>
          <a:p>
            <a:r>
              <a:rPr lang="en-US" altLang="ko-KR" b="1" dirty="0"/>
              <a:t>- I2C 4</a:t>
            </a:r>
          </a:p>
          <a:p>
            <a:r>
              <a:rPr lang="en-US" altLang="ko-KR" b="1" dirty="0"/>
              <a:t>- GPIO</a:t>
            </a:r>
            <a:endParaRPr lang="ko-KR" altLang="en-US" b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6238E81-FC9B-6BF5-BB8B-984DF6CDEC87}"/>
              </a:ext>
            </a:extLst>
          </p:cNvPr>
          <p:cNvSpPr/>
          <p:nvPr/>
        </p:nvSpPr>
        <p:spPr>
          <a:xfrm>
            <a:off x="584200" y="1807640"/>
            <a:ext cx="1519910" cy="37718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5D8293-5DE9-DC21-F8F3-8F0AA819CDA9}"/>
              </a:ext>
            </a:extLst>
          </p:cNvPr>
          <p:cNvSpPr txBox="1"/>
          <p:nvPr/>
        </p:nvSpPr>
        <p:spPr>
          <a:xfrm>
            <a:off x="415800" y="1435381"/>
            <a:ext cx="188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SELECT ONLY ONE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430705-B58E-3536-D00B-35BE70DEE39F}"/>
              </a:ext>
            </a:extLst>
          </p:cNvPr>
          <p:cNvCxnSpPr>
            <a:cxnSpLocks/>
          </p:cNvCxnSpPr>
          <p:nvPr/>
        </p:nvCxnSpPr>
        <p:spPr>
          <a:xfrm>
            <a:off x="1981200" y="4965700"/>
            <a:ext cx="28900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75E648-4382-3A9A-CA1A-B233192161CB}"/>
              </a:ext>
            </a:extLst>
          </p:cNvPr>
          <p:cNvSpPr/>
          <p:nvPr/>
        </p:nvSpPr>
        <p:spPr>
          <a:xfrm>
            <a:off x="5096545" y="6561637"/>
            <a:ext cx="1254988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J15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E79BE-F6BC-6F2B-BBE3-A20597208D22}"/>
              </a:ext>
            </a:extLst>
          </p:cNvPr>
          <p:cNvSpPr txBox="1"/>
          <p:nvPr/>
        </p:nvSpPr>
        <p:spPr>
          <a:xfrm>
            <a:off x="5183154" y="7133136"/>
            <a:ext cx="1034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 P6, P9 ]</a:t>
            </a:r>
          </a:p>
          <a:p>
            <a:r>
              <a:rPr lang="en-US" altLang="ko-KR" b="1" dirty="0"/>
              <a:t>- SERVO</a:t>
            </a:r>
          </a:p>
          <a:p>
            <a:r>
              <a:rPr lang="en-US" altLang="ko-KR" b="1" dirty="0"/>
              <a:t>- PWM</a:t>
            </a:r>
          </a:p>
          <a:p>
            <a:r>
              <a:rPr lang="en-US" altLang="ko-KR" b="1" dirty="0"/>
              <a:t>- GPIO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94CA7-4E8E-DEBC-DFDB-CA8C5B671713}"/>
              </a:ext>
            </a:extLst>
          </p:cNvPr>
          <p:cNvSpPr txBox="1"/>
          <p:nvPr/>
        </p:nvSpPr>
        <p:spPr>
          <a:xfrm>
            <a:off x="4167808" y="606795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P7, P8</a:t>
            </a:r>
            <a:endParaRPr lang="ko-KR" altLang="en-US" b="1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129E467-71D8-1C0E-D61A-90E43A5A3461}"/>
              </a:ext>
            </a:extLst>
          </p:cNvPr>
          <p:cNvCxnSpPr>
            <a:cxnSpLocks/>
          </p:cNvCxnSpPr>
          <p:nvPr/>
        </p:nvCxnSpPr>
        <p:spPr>
          <a:xfrm>
            <a:off x="5563379" y="5340350"/>
            <a:ext cx="0" cy="1214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7269AB9-E1E6-A90B-FE81-032F29A9B192}"/>
              </a:ext>
            </a:extLst>
          </p:cNvPr>
          <p:cNvSpPr/>
          <p:nvPr/>
        </p:nvSpPr>
        <p:spPr>
          <a:xfrm>
            <a:off x="1270000" y="5343525"/>
            <a:ext cx="3870325" cy="1216025"/>
          </a:xfrm>
          <a:custGeom>
            <a:avLst/>
            <a:gdLst>
              <a:gd name="connsiteX0" fmla="*/ 3870325 w 3870325"/>
              <a:gd name="connsiteY0" fmla="*/ 0 h 1216025"/>
              <a:gd name="connsiteX1" fmla="*/ 3867150 w 3870325"/>
              <a:gd name="connsiteY1" fmla="*/ 438150 h 1216025"/>
              <a:gd name="connsiteX2" fmla="*/ 0 w 3870325"/>
              <a:gd name="connsiteY2" fmla="*/ 438150 h 1216025"/>
              <a:gd name="connsiteX3" fmla="*/ 0 w 3870325"/>
              <a:gd name="connsiteY3" fmla="*/ 1216025 h 121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0325" h="1216025">
                <a:moveTo>
                  <a:pt x="3870325" y="0"/>
                </a:moveTo>
                <a:cubicBezTo>
                  <a:pt x="3869267" y="146050"/>
                  <a:pt x="3868208" y="292100"/>
                  <a:pt x="3867150" y="438150"/>
                </a:cubicBezTo>
                <a:lnTo>
                  <a:pt x="0" y="438150"/>
                </a:lnTo>
                <a:lnTo>
                  <a:pt x="0" y="121602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AA821582-89FB-FF35-B597-1763D75EEB7B}"/>
              </a:ext>
            </a:extLst>
          </p:cNvPr>
          <p:cNvSpPr/>
          <p:nvPr/>
        </p:nvSpPr>
        <p:spPr>
          <a:xfrm>
            <a:off x="2717419" y="5343525"/>
            <a:ext cx="2561757" cy="1216025"/>
          </a:xfrm>
          <a:custGeom>
            <a:avLst/>
            <a:gdLst>
              <a:gd name="connsiteX0" fmla="*/ 3870325 w 3870325"/>
              <a:gd name="connsiteY0" fmla="*/ 0 h 1216025"/>
              <a:gd name="connsiteX1" fmla="*/ 3867150 w 3870325"/>
              <a:gd name="connsiteY1" fmla="*/ 438150 h 1216025"/>
              <a:gd name="connsiteX2" fmla="*/ 0 w 3870325"/>
              <a:gd name="connsiteY2" fmla="*/ 438150 h 1216025"/>
              <a:gd name="connsiteX3" fmla="*/ 0 w 3870325"/>
              <a:gd name="connsiteY3" fmla="*/ 1216025 h 1216025"/>
              <a:gd name="connsiteX0" fmla="*/ 3870325 w 3876766"/>
              <a:gd name="connsiteY0" fmla="*/ 0 h 1216025"/>
              <a:gd name="connsiteX1" fmla="*/ 3876675 w 3876766"/>
              <a:gd name="connsiteY1" fmla="*/ 679450 h 1216025"/>
              <a:gd name="connsiteX2" fmla="*/ 0 w 3876766"/>
              <a:gd name="connsiteY2" fmla="*/ 438150 h 1216025"/>
              <a:gd name="connsiteX3" fmla="*/ 0 w 3876766"/>
              <a:gd name="connsiteY3" fmla="*/ 1216025 h 1216025"/>
              <a:gd name="connsiteX0" fmla="*/ 3870325 w 3876766"/>
              <a:gd name="connsiteY0" fmla="*/ 0 h 1216025"/>
              <a:gd name="connsiteX1" fmla="*/ 3876675 w 3876766"/>
              <a:gd name="connsiteY1" fmla="*/ 679450 h 1216025"/>
              <a:gd name="connsiteX2" fmla="*/ 3175 w 3876766"/>
              <a:gd name="connsiteY2" fmla="*/ 676275 h 1216025"/>
              <a:gd name="connsiteX3" fmla="*/ 0 w 3876766"/>
              <a:gd name="connsiteY3" fmla="*/ 1216025 h 1216025"/>
              <a:gd name="connsiteX0" fmla="*/ 3870325 w 3885188"/>
              <a:gd name="connsiteY0" fmla="*/ 0 h 1216025"/>
              <a:gd name="connsiteX1" fmla="*/ 3885141 w 3885188"/>
              <a:gd name="connsiteY1" fmla="*/ 723900 h 1216025"/>
              <a:gd name="connsiteX2" fmla="*/ 3175 w 3885188"/>
              <a:gd name="connsiteY2" fmla="*/ 676275 h 1216025"/>
              <a:gd name="connsiteX3" fmla="*/ 0 w 3885188"/>
              <a:gd name="connsiteY3" fmla="*/ 1216025 h 1216025"/>
              <a:gd name="connsiteX0" fmla="*/ 3870325 w 3885188"/>
              <a:gd name="connsiteY0" fmla="*/ 0 h 1216025"/>
              <a:gd name="connsiteX1" fmla="*/ 3885141 w 3885188"/>
              <a:gd name="connsiteY1" fmla="*/ 723900 h 1216025"/>
              <a:gd name="connsiteX2" fmla="*/ 3175 w 3885188"/>
              <a:gd name="connsiteY2" fmla="*/ 718608 h 1216025"/>
              <a:gd name="connsiteX3" fmla="*/ 0 w 3885188"/>
              <a:gd name="connsiteY3" fmla="*/ 1216025 h 121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5188" h="1216025">
                <a:moveTo>
                  <a:pt x="3870325" y="0"/>
                </a:moveTo>
                <a:cubicBezTo>
                  <a:pt x="3869267" y="146050"/>
                  <a:pt x="3886199" y="577850"/>
                  <a:pt x="3885141" y="723900"/>
                </a:cubicBezTo>
                <a:lnTo>
                  <a:pt x="3175" y="718608"/>
                </a:lnTo>
                <a:cubicBezTo>
                  <a:pt x="2117" y="898525"/>
                  <a:pt x="1058" y="1036108"/>
                  <a:pt x="0" y="121602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3316DD7C-EC4D-5147-4161-7E4B44D522EF}"/>
              </a:ext>
            </a:extLst>
          </p:cNvPr>
          <p:cNvSpPr/>
          <p:nvPr/>
        </p:nvSpPr>
        <p:spPr>
          <a:xfrm>
            <a:off x="4209997" y="5343525"/>
            <a:ext cx="1217699" cy="1216025"/>
          </a:xfrm>
          <a:custGeom>
            <a:avLst/>
            <a:gdLst>
              <a:gd name="connsiteX0" fmla="*/ 3870325 w 3870325"/>
              <a:gd name="connsiteY0" fmla="*/ 0 h 1216025"/>
              <a:gd name="connsiteX1" fmla="*/ 3867150 w 3870325"/>
              <a:gd name="connsiteY1" fmla="*/ 438150 h 1216025"/>
              <a:gd name="connsiteX2" fmla="*/ 0 w 3870325"/>
              <a:gd name="connsiteY2" fmla="*/ 438150 h 1216025"/>
              <a:gd name="connsiteX3" fmla="*/ 0 w 3870325"/>
              <a:gd name="connsiteY3" fmla="*/ 1216025 h 1216025"/>
              <a:gd name="connsiteX0" fmla="*/ 3870325 w 3876766"/>
              <a:gd name="connsiteY0" fmla="*/ 0 h 1216025"/>
              <a:gd name="connsiteX1" fmla="*/ 3876675 w 3876766"/>
              <a:gd name="connsiteY1" fmla="*/ 679450 h 1216025"/>
              <a:gd name="connsiteX2" fmla="*/ 0 w 3876766"/>
              <a:gd name="connsiteY2" fmla="*/ 438150 h 1216025"/>
              <a:gd name="connsiteX3" fmla="*/ 0 w 3876766"/>
              <a:gd name="connsiteY3" fmla="*/ 1216025 h 1216025"/>
              <a:gd name="connsiteX0" fmla="*/ 3870325 w 3876766"/>
              <a:gd name="connsiteY0" fmla="*/ 0 h 1216025"/>
              <a:gd name="connsiteX1" fmla="*/ 3876675 w 3876766"/>
              <a:gd name="connsiteY1" fmla="*/ 679450 h 1216025"/>
              <a:gd name="connsiteX2" fmla="*/ 3175 w 3876766"/>
              <a:gd name="connsiteY2" fmla="*/ 676275 h 1216025"/>
              <a:gd name="connsiteX3" fmla="*/ 0 w 3876766"/>
              <a:gd name="connsiteY3" fmla="*/ 1216025 h 1216025"/>
              <a:gd name="connsiteX0" fmla="*/ 3870325 w 3885188"/>
              <a:gd name="connsiteY0" fmla="*/ 0 h 1216025"/>
              <a:gd name="connsiteX1" fmla="*/ 3885141 w 3885188"/>
              <a:gd name="connsiteY1" fmla="*/ 723900 h 1216025"/>
              <a:gd name="connsiteX2" fmla="*/ 3175 w 3885188"/>
              <a:gd name="connsiteY2" fmla="*/ 676275 h 1216025"/>
              <a:gd name="connsiteX3" fmla="*/ 0 w 3885188"/>
              <a:gd name="connsiteY3" fmla="*/ 1216025 h 1216025"/>
              <a:gd name="connsiteX0" fmla="*/ 3870325 w 3885188"/>
              <a:gd name="connsiteY0" fmla="*/ 0 h 1216025"/>
              <a:gd name="connsiteX1" fmla="*/ 3885141 w 3885188"/>
              <a:gd name="connsiteY1" fmla="*/ 723900 h 1216025"/>
              <a:gd name="connsiteX2" fmla="*/ 3175 w 3885188"/>
              <a:gd name="connsiteY2" fmla="*/ 718608 h 1216025"/>
              <a:gd name="connsiteX3" fmla="*/ 0 w 3885188"/>
              <a:gd name="connsiteY3" fmla="*/ 1216025 h 1216025"/>
              <a:gd name="connsiteX0" fmla="*/ 3870325 w 3885188"/>
              <a:gd name="connsiteY0" fmla="*/ 0 h 1216025"/>
              <a:gd name="connsiteX1" fmla="*/ 3885141 w 3885188"/>
              <a:gd name="connsiteY1" fmla="*/ 723900 h 1216025"/>
              <a:gd name="connsiteX2" fmla="*/ 751 w 3885188"/>
              <a:gd name="connsiteY2" fmla="*/ 1020233 h 1216025"/>
              <a:gd name="connsiteX3" fmla="*/ 0 w 3885188"/>
              <a:gd name="connsiteY3" fmla="*/ 1216025 h 1216025"/>
              <a:gd name="connsiteX0" fmla="*/ 3870325 w 3890023"/>
              <a:gd name="connsiteY0" fmla="*/ 0 h 1216025"/>
              <a:gd name="connsiteX1" fmla="*/ 3889986 w 3890023"/>
              <a:gd name="connsiteY1" fmla="*/ 1016000 h 1216025"/>
              <a:gd name="connsiteX2" fmla="*/ 751 w 3890023"/>
              <a:gd name="connsiteY2" fmla="*/ 1020233 h 1216025"/>
              <a:gd name="connsiteX3" fmla="*/ 0 w 3890023"/>
              <a:gd name="connsiteY3" fmla="*/ 1216025 h 121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0023" h="1216025">
                <a:moveTo>
                  <a:pt x="3870325" y="0"/>
                </a:moveTo>
                <a:cubicBezTo>
                  <a:pt x="3869267" y="146050"/>
                  <a:pt x="3891044" y="869950"/>
                  <a:pt x="3889986" y="1016000"/>
                </a:cubicBezTo>
                <a:lnTo>
                  <a:pt x="751" y="1020233"/>
                </a:lnTo>
                <a:cubicBezTo>
                  <a:pt x="-307" y="1200150"/>
                  <a:pt x="1058" y="1036108"/>
                  <a:pt x="0" y="121602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0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E00F5-199B-976A-3F70-A7962199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E3DB29-75E2-4588-B7F7-2412BD1905B0}"/>
              </a:ext>
            </a:extLst>
          </p:cNvPr>
          <p:cNvSpPr/>
          <p:nvPr/>
        </p:nvSpPr>
        <p:spPr>
          <a:xfrm>
            <a:off x="387350" y="1298086"/>
            <a:ext cx="6083300" cy="8023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C26840-7A50-38D6-95A9-96EC604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5915025" cy="61559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PORT DESCRIPTION</a:t>
            </a:r>
            <a:endParaRPr lang="ko-KR" altLang="en-US" sz="36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741FC5-DF5F-E31B-00F6-F04B7C5B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40" y="2267440"/>
            <a:ext cx="2814320" cy="21808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215726-D49B-6F96-D3D7-97FB95ED70F6}"/>
              </a:ext>
            </a:extLst>
          </p:cNvPr>
          <p:cNvSpPr/>
          <p:nvPr/>
        </p:nvSpPr>
        <p:spPr>
          <a:xfrm>
            <a:off x="1331131" y="2536530"/>
            <a:ext cx="246496" cy="97298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35E93B-446E-AEEC-A9F1-6537723B5B50}"/>
              </a:ext>
            </a:extLst>
          </p:cNvPr>
          <p:cNvSpPr/>
          <p:nvPr/>
        </p:nvSpPr>
        <p:spPr>
          <a:xfrm>
            <a:off x="1393457" y="2837567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F6EE74-624D-BC00-257D-DFA18A6602A1}"/>
              </a:ext>
            </a:extLst>
          </p:cNvPr>
          <p:cNvSpPr/>
          <p:nvPr/>
        </p:nvSpPr>
        <p:spPr>
          <a:xfrm>
            <a:off x="1393457" y="3070495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8C83307-0625-9E81-C945-0F00B402DBF2}"/>
              </a:ext>
            </a:extLst>
          </p:cNvPr>
          <p:cNvSpPr/>
          <p:nvPr/>
        </p:nvSpPr>
        <p:spPr>
          <a:xfrm>
            <a:off x="1393457" y="3303423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8BF6365-31EE-C766-323C-BAD7DCFB9620}"/>
              </a:ext>
            </a:extLst>
          </p:cNvPr>
          <p:cNvSpPr/>
          <p:nvPr/>
        </p:nvSpPr>
        <p:spPr>
          <a:xfrm>
            <a:off x="1393457" y="2634200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32A0F-BADA-A913-9FE4-F47F3627FCDE}"/>
              </a:ext>
            </a:extLst>
          </p:cNvPr>
          <p:cNvSpPr txBox="1"/>
          <p:nvPr/>
        </p:nvSpPr>
        <p:spPr>
          <a:xfrm>
            <a:off x="1393457" y="216240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J7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E7B187-216D-FE3E-37AF-C70B38CD89B9}"/>
              </a:ext>
            </a:extLst>
          </p:cNvPr>
          <p:cNvSpPr/>
          <p:nvPr/>
        </p:nvSpPr>
        <p:spPr>
          <a:xfrm>
            <a:off x="1577627" y="2536530"/>
            <a:ext cx="246496" cy="97298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E2D9A3B-7B34-9ED2-938C-39CF2827429D}"/>
              </a:ext>
            </a:extLst>
          </p:cNvPr>
          <p:cNvSpPr/>
          <p:nvPr/>
        </p:nvSpPr>
        <p:spPr>
          <a:xfrm>
            <a:off x="1639953" y="2837567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ED7E1B1-C508-1EA9-8A73-4D3FB541502A}"/>
              </a:ext>
            </a:extLst>
          </p:cNvPr>
          <p:cNvSpPr/>
          <p:nvPr/>
        </p:nvSpPr>
        <p:spPr>
          <a:xfrm>
            <a:off x="1639953" y="3070495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062522-6242-AA89-E113-CA67ABA854AD}"/>
              </a:ext>
            </a:extLst>
          </p:cNvPr>
          <p:cNvSpPr/>
          <p:nvPr/>
        </p:nvSpPr>
        <p:spPr>
          <a:xfrm>
            <a:off x="1639953" y="3303423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D773FE1-6DE3-4380-E10C-89274355C1BA}"/>
              </a:ext>
            </a:extLst>
          </p:cNvPr>
          <p:cNvSpPr/>
          <p:nvPr/>
        </p:nvSpPr>
        <p:spPr>
          <a:xfrm>
            <a:off x="1639953" y="2634200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E49858-F41F-93FE-AD14-5A43D426585D}"/>
              </a:ext>
            </a:extLst>
          </p:cNvPr>
          <p:cNvSpPr txBox="1"/>
          <p:nvPr/>
        </p:nvSpPr>
        <p:spPr>
          <a:xfrm>
            <a:off x="437208" y="2569244"/>
            <a:ext cx="893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+5V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P2(SCL)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P3(SDA)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12C190-3705-672F-5C7E-281FEF743B96}"/>
              </a:ext>
            </a:extLst>
          </p:cNvPr>
          <p:cNvSpPr/>
          <p:nvPr/>
        </p:nvSpPr>
        <p:spPr>
          <a:xfrm>
            <a:off x="2525086" y="2426115"/>
            <a:ext cx="365434" cy="77625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787ACE8-D304-74EF-0BA2-C4EF1F142D53}"/>
              </a:ext>
            </a:extLst>
          </p:cNvPr>
          <p:cNvSpPr/>
          <p:nvPr/>
        </p:nvSpPr>
        <p:spPr>
          <a:xfrm>
            <a:off x="2957047" y="2429525"/>
            <a:ext cx="398927" cy="772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E1A6B8-5983-CAA1-D71D-3DD96D35019F}"/>
              </a:ext>
            </a:extLst>
          </p:cNvPr>
          <p:cNvSpPr/>
          <p:nvPr/>
        </p:nvSpPr>
        <p:spPr>
          <a:xfrm>
            <a:off x="3780041" y="3244366"/>
            <a:ext cx="823709" cy="616433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DB20F9D-7342-471E-7BD0-BDED1D45CB3F}"/>
              </a:ext>
            </a:extLst>
          </p:cNvPr>
          <p:cNvSpPr/>
          <p:nvPr/>
        </p:nvSpPr>
        <p:spPr>
          <a:xfrm>
            <a:off x="5089119" y="2531734"/>
            <a:ext cx="246496" cy="97298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06B1B0E-CFC6-C129-B415-5099009FDEC9}"/>
              </a:ext>
            </a:extLst>
          </p:cNvPr>
          <p:cNvSpPr/>
          <p:nvPr/>
        </p:nvSpPr>
        <p:spPr>
          <a:xfrm>
            <a:off x="5151445" y="2832771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1A74BC7-2E3A-351F-39AB-2995C12B5FA6}"/>
              </a:ext>
            </a:extLst>
          </p:cNvPr>
          <p:cNvSpPr/>
          <p:nvPr/>
        </p:nvSpPr>
        <p:spPr>
          <a:xfrm>
            <a:off x="5151445" y="3065699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89606F2-7C14-A33B-1918-BB4E6902D125}"/>
              </a:ext>
            </a:extLst>
          </p:cNvPr>
          <p:cNvSpPr/>
          <p:nvPr/>
        </p:nvSpPr>
        <p:spPr>
          <a:xfrm>
            <a:off x="5151445" y="3298627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616FBD3-E34A-C153-B2AE-168288D2E818}"/>
              </a:ext>
            </a:extLst>
          </p:cNvPr>
          <p:cNvSpPr/>
          <p:nvPr/>
        </p:nvSpPr>
        <p:spPr>
          <a:xfrm>
            <a:off x="5151445" y="2629404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3145E9-21DE-A453-3BC6-00BF47EB741B}"/>
              </a:ext>
            </a:extLst>
          </p:cNvPr>
          <p:cNvSpPr txBox="1"/>
          <p:nvPr/>
        </p:nvSpPr>
        <p:spPr>
          <a:xfrm>
            <a:off x="5151445" y="215760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J8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12EC543-E367-A44D-9C38-CD68EAE43F4F}"/>
              </a:ext>
            </a:extLst>
          </p:cNvPr>
          <p:cNvSpPr/>
          <p:nvPr/>
        </p:nvSpPr>
        <p:spPr>
          <a:xfrm>
            <a:off x="5335615" y="2531734"/>
            <a:ext cx="246496" cy="97298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88A867-1621-4E15-45C6-064D1BF0F4B0}"/>
              </a:ext>
            </a:extLst>
          </p:cNvPr>
          <p:cNvSpPr/>
          <p:nvPr/>
        </p:nvSpPr>
        <p:spPr>
          <a:xfrm>
            <a:off x="5397941" y="2832771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0374EFE-2AEF-0894-D314-5D12D7DA708D}"/>
              </a:ext>
            </a:extLst>
          </p:cNvPr>
          <p:cNvSpPr/>
          <p:nvPr/>
        </p:nvSpPr>
        <p:spPr>
          <a:xfrm>
            <a:off x="5397941" y="3065699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13FB917-B236-F6C1-527A-D1AD7014AB03}"/>
              </a:ext>
            </a:extLst>
          </p:cNvPr>
          <p:cNvSpPr/>
          <p:nvPr/>
        </p:nvSpPr>
        <p:spPr>
          <a:xfrm>
            <a:off x="5397941" y="3298627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44A05B7-6279-197A-AC9B-BD4F5D304E06}"/>
              </a:ext>
            </a:extLst>
          </p:cNvPr>
          <p:cNvSpPr/>
          <p:nvPr/>
        </p:nvSpPr>
        <p:spPr>
          <a:xfrm>
            <a:off x="5397941" y="2629404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BEB163-3CA1-36CB-545D-D43BF078C672}"/>
              </a:ext>
            </a:extLst>
          </p:cNvPr>
          <p:cNvSpPr txBox="1"/>
          <p:nvPr/>
        </p:nvSpPr>
        <p:spPr>
          <a:xfrm>
            <a:off x="5553332" y="2557850"/>
            <a:ext cx="893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+5V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P4(SCL)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P5(SDA)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EE59DEE-FDC0-F3FB-7B5C-39B5EB52B97D}"/>
              </a:ext>
            </a:extLst>
          </p:cNvPr>
          <p:cNvGrpSpPr/>
          <p:nvPr/>
        </p:nvGrpSpPr>
        <p:grpSpPr>
          <a:xfrm rot="16200000">
            <a:off x="5470629" y="4892187"/>
            <a:ext cx="246496" cy="972983"/>
            <a:chOff x="3973085" y="5084434"/>
            <a:chExt cx="246496" cy="97298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C8123DD-E96B-C6F8-FD3F-9002EB2247E5}"/>
                </a:ext>
              </a:extLst>
            </p:cNvPr>
            <p:cNvSpPr/>
            <p:nvPr/>
          </p:nvSpPr>
          <p:spPr>
            <a:xfrm>
              <a:off x="3973085" y="5084434"/>
              <a:ext cx="246496" cy="972983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D2BEA53-3986-41BE-C668-4D0240E9A0AC}"/>
                </a:ext>
              </a:extLst>
            </p:cNvPr>
            <p:cNvSpPr/>
            <p:nvPr/>
          </p:nvSpPr>
          <p:spPr>
            <a:xfrm>
              <a:off x="4035411" y="5385471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CDA30FC-4EAC-8F8C-5FDD-887E8C9ADB85}"/>
                </a:ext>
              </a:extLst>
            </p:cNvPr>
            <p:cNvSpPr/>
            <p:nvPr/>
          </p:nvSpPr>
          <p:spPr>
            <a:xfrm>
              <a:off x="4035411" y="5618399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1F57C8B-57EB-CD3A-4792-40738333835A}"/>
                </a:ext>
              </a:extLst>
            </p:cNvPr>
            <p:cNvSpPr/>
            <p:nvPr/>
          </p:nvSpPr>
          <p:spPr>
            <a:xfrm>
              <a:off x="4035411" y="5851327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A7C2A9B-CC80-9B84-A7DA-239FBC9A497C}"/>
                </a:ext>
              </a:extLst>
            </p:cNvPr>
            <p:cNvSpPr/>
            <p:nvPr/>
          </p:nvSpPr>
          <p:spPr>
            <a:xfrm>
              <a:off x="4035411" y="5182104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22ECC0A-EDFE-53F0-EC67-7BDF37425B09}"/>
              </a:ext>
            </a:extLst>
          </p:cNvPr>
          <p:cNvGrpSpPr/>
          <p:nvPr/>
        </p:nvGrpSpPr>
        <p:grpSpPr>
          <a:xfrm rot="16200000">
            <a:off x="5470630" y="5146187"/>
            <a:ext cx="246496" cy="972983"/>
            <a:chOff x="3973085" y="5084434"/>
            <a:chExt cx="246496" cy="97298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E03BAE7-0494-BF6F-DCC6-125B17F7AAC4}"/>
                </a:ext>
              </a:extLst>
            </p:cNvPr>
            <p:cNvSpPr/>
            <p:nvPr/>
          </p:nvSpPr>
          <p:spPr>
            <a:xfrm>
              <a:off x="3973085" y="5084434"/>
              <a:ext cx="246496" cy="972983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E9724172-30BA-DA4F-0653-046C03F5EBEB}"/>
                </a:ext>
              </a:extLst>
            </p:cNvPr>
            <p:cNvSpPr/>
            <p:nvPr/>
          </p:nvSpPr>
          <p:spPr>
            <a:xfrm>
              <a:off x="4035411" y="5385471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CB0A2A9-946C-9059-7290-44ADFFBFEEFC}"/>
                </a:ext>
              </a:extLst>
            </p:cNvPr>
            <p:cNvSpPr/>
            <p:nvPr/>
          </p:nvSpPr>
          <p:spPr>
            <a:xfrm>
              <a:off x="4035411" y="5618399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1751558-CA19-F200-9ABB-0CB9AEE448B1}"/>
                </a:ext>
              </a:extLst>
            </p:cNvPr>
            <p:cNvSpPr/>
            <p:nvPr/>
          </p:nvSpPr>
          <p:spPr>
            <a:xfrm>
              <a:off x="4035411" y="5851327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D80F655-1F65-BB92-BDA4-072130E0B184}"/>
                </a:ext>
              </a:extLst>
            </p:cNvPr>
            <p:cNvSpPr/>
            <p:nvPr/>
          </p:nvSpPr>
          <p:spPr>
            <a:xfrm>
              <a:off x="4035411" y="5182104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8B1EAC6-C25B-88BA-0D3D-C95739EACAEA}"/>
              </a:ext>
            </a:extLst>
          </p:cNvPr>
          <p:cNvGrpSpPr/>
          <p:nvPr/>
        </p:nvGrpSpPr>
        <p:grpSpPr>
          <a:xfrm rot="16200000">
            <a:off x="5470631" y="5385370"/>
            <a:ext cx="246496" cy="972983"/>
            <a:chOff x="3973085" y="5084434"/>
            <a:chExt cx="246496" cy="97298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200D4FA-2D3B-348B-542B-04508F91952F}"/>
                </a:ext>
              </a:extLst>
            </p:cNvPr>
            <p:cNvSpPr/>
            <p:nvPr/>
          </p:nvSpPr>
          <p:spPr>
            <a:xfrm>
              <a:off x="3973085" y="5084434"/>
              <a:ext cx="246496" cy="972983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1663736-7581-6F94-6311-2FE9C9F90AEA}"/>
                </a:ext>
              </a:extLst>
            </p:cNvPr>
            <p:cNvSpPr/>
            <p:nvPr/>
          </p:nvSpPr>
          <p:spPr>
            <a:xfrm>
              <a:off x="4035411" y="5385471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F86394E-3340-ABC4-91F9-884228D57627}"/>
                </a:ext>
              </a:extLst>
            </p:cNvPr>
            <p:cNvSpPr/>
            <p:nvPr/>
          </p:nvSpPr>
          <p:spPr>
            <a:xfrm>
              <a:off x="4035411" y="5618399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6944953-ADD5-EE86-CC58-2277F2D77EB2}"/>
                </a:ext>
              </a:extLst>
            </p:cNvPr>
            <p:cNvSpPr/>
            <p:nvPr/>
          </p:nvSpPr>
          <p:spPr>
            <a:xfrm>
              <a:off x="4035411" y="5851327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6F55D79-7C1D-1DB9-0E7E-21EDD921F1CA}"/>
                </a:ext>
              </a:extLst>
            </p:cNvPr>
            <p:cNvSpPr/>
            <p:nvPr/>
          </p:nvSpPr>
          <p:spPr>
            <a:xfrm>
              <a:off x="4035411" y="5182104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8CAB070-AF70-C630-1D56-186D8BC46627}"/>
              </a:ext>
            </a:extLst>
          </p:cNvPr>
          <p:cNvSpPr txBox="1"/>
          <p:nvPr/>
        </p:nvSpPr>
        <p:spPr>
          <a:xfrm>
            <a:off x="5408422" y="488757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J9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B660FC-DF7C-9DDF-B2ED-2DDE250E3439}"/>
              </a:ext>
            </a:extLst>
          </p:cNvPr>
          <p:cNvSpPr txBox="1"/>
          <p:nvPr/>
        </p:nvSpPr>
        <p:spPr>
          <a:xfrm rot="16200000">
            <a:off x="5128133" y="5890382"/>
            <a:ext cx="893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+5V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P7(SCL)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P8(SDA)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B872BB-6E52-6B30-7B10-3A266CC02B06}"/>
              </a:ext>
            </a:extLst>
          </p:cNvPr>
          <p:cNvSpPr/>
          <p:nvPr/>
        </p:nvSpPr>
        <p:spPr>
          <a:xfrm>
            <a:off x="1331131" y="4338442"/>
            <a:ext cx="246496" cy="97298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4291241-65FC-2D9A-0C44-E5660421798B}"/>
              </a:ext>
            </a:extLst>
          </p:cNvPr>
          <p:cNvSpPr/>
          <p:nvPr/>
        </p:nvSpPr>
        <p:spPr>
          <a:xfrm>
            <a:off x="1393457" y="4639479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53B8593-136C-D202-D6F8-0D0297D0016A}"/>
              </a:ext>
            </a:extLst>
          </p:cNvPr>
          <p:cNvSpPr/>
          <p:nvPr/>
        </p:nvSpPr>
        <p:spPr>
          <a:xfrm>
            <a:off x="1393457" y="4872407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45B416D-7075-6293-78F2-E1D213155668}"/>
              </a:ext>
            </a:extLst>
          </p:cNvPr>
          <p:cNvSpPr/>
          <p:nvPr/>
        </p:nvSpPr>
        <p:spPr>
          <a:xfrm>
            <a:off x="1393457" y="5105335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D782770-FC5D-BA29-BDA2-90C1166F626E}"/>
              </a:ext>
            </a:extLst>
          </p:cNvPr>
          <p:cNvSpPr/>
          <p:nvPr/>
        </p:nvSpPr>
        <p:spPr>
          <a:xfrm>
            <a:off x="1393457" y="4436112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33010D-0811-8699-583B-3C0FD3E8592C}"/>
              </a:ext>
            </a:extLst>
          </p:cNvPr>
          <p:cNvSpPr txBox="1"/>
          <p:nvPr/>
        </p:nvSpPr>
        <p:spPr>
          <a:xfrm>
            <a:off x="1213718" y="396607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J15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248FC6-4BAB-4F8D-E6D7-7ADB6DE1B492}"/>
              </a:ext>
            </a:extLst>
          </p:cNvPr>
          <p:cNvSpPr txBox="1"/>
          <p:nvPr/>
        </p:nvSpPr>
        <p:spPr>
          <a:xfrm>
            <a:off x="437208" y="4371156"/>
            <a:ext cx="893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+5V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P6(SCL)</a:t>
            </a:r>
          </a:p>
          <a:p>
            <a:pPr algn="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P9(SDA)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A7B6C3-E37D-1AE4-BA4E-2268149981AF}"/>
              </a:ext>
            </a:extLst>
          </p:cNvPr>
          <p:cNvSpPr/>
          <p:nvPr/>
        </p:nvSpPr>
        <p:spPr>
          <a:xfrm>
            <a:off x="3393766" y="3087953"/>
            <a:ext cx="208704" cy="7897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A993A1F-49E4-E03F-E44F-6C3938AB2503}"/>
              </a:ext>
            </a:extLst>
          </p:cNvPr>
          <p:cNvCxnSpPr>
            <a:stCxn id="41" idx="1"/>
            <a:endCxn id="16" idx="3"/>
          </p:cNvCxnSpPr>
          <p:nvPr/>
        </p:nvCxnSpPr>
        <p:spPr>
          <a:xfrm flipH="1">
            <a:off x="1824123" y="2814243"/>
            <a:ext cx="700963" cy="20877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7DE3A45-DE7E-441D-3FAF-18B1AB8F5034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3355974" y="2815948"/>
            <a:ext cx="1733145" cy="202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9C12870-B549-44CC-1E78-3768C579D714}"/>
              </a:ext>
            </a:extLst>
          </p:cNvPr>
          <p:cNvCxnSpPr>
            <a:cxnSpLocks/>
            <a:stCxn id="43" idx="2"/>
            <a:endCxn id="76" idx="2"/>
          </p:cNvCxnSpPr>
          <p:nvPr/>
        </p:nvCxnSpPr>
        <p:spPr>
          <a:xfrm>
            <a:off x="4191896" y="3860799"/>
            <a:ext cx="1404238" cy="139610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3AF47D94-B2A4-023A-2B46-DBB13FF01275}"/>
              </a:ext>
            </a:extLst>
          </p:cNvPr>
          <p:cNvCxnSpPr>
            <a:cxnSpLocks/>
            <a:stCxn id="90" idx="1"/>
            <a:endCxn id="78" idx="3"/>
          </p:cNvCxnSpPr>
          <p:nvPr/>
        </p:nvCxnSpPr>
        <p:spPr>
          <a:xfrm flipH="1">
            <a:off x="1577627" y="3482843"/>
            <a:ext cx="1816139" cy="134209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AFD45625-E3D8-BF12-B865-76CB802FD62E}"/>
              </a:ext>
            </a:extLst>
          </p:cNvPr>
          <p:cNvCxnSpPr>
            <a:stCxn id="14" idx="6"/>
            <a:endCxn id="36" idx="2"/>
          </p:cNvCxnSpPr>
          <p:nvPr/>
        </p:nvCxnSpPr>
        <p:spPr>
          <a:xfrm>
            <a:off x="1521631" y="2700138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3F2EE16-B78A-69D1-10AD-AD1BB242FDE9}"/>
              </a:ext>
            </a:extLst>
          </p:cNvPr>
          <p:cNvCxnSpPr/>
          <p:nvPr/>
        </p:nvCxnSpPr>
        <p:spPr>
          <a:xfrm>
            <a:off x="1521631" y="2898709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E08AA74-931A-DD97-6F33-8760C4169E8E}"/>
              </a:ext>
            </a:extLst>
          </p:cNvPr>
          <p:cNvCxnSpPr/>
          <p:nvPr/>
        </p:nvCxnSpPr>
        <p:spPr>
          <a:xfrm>
            <a:off x="1521631" y="3133158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7386307-0196-4DB9-DD92-797B9DA443E3}"/>
              </a:ext>
            </a:extLst>
          </p:cNvPr>
          <p:cNvCxnSpPr/>
          <p:nvPr/>
        </p:nvCxnSpPr>
        <p:spPr>
          <a:xfrm>
            <a:off x="1521631" y="3364565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C206210-FD52-7E4D-0A29-B1479E3810E8}"/>
              </a:ext>
            </a:extLst>
          </p:cNvPr>
          <p:cNvCxnSpPr/>
          <p:nvPr/>
        </p:nvCxnSpPr>
        <p:spPr>
          <a:xfrm>
            <a:off x="5276454" y="2700138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05F83A3A-C5B2-EA53-9791-D19F0535429A}"/>
              </a:ext>
            </a:extLst>
          </p:cNvPr>
          <p:cNvCxnSpPr/>
          <p:nvPr/>
        </p:nvCxnSpPr>
        <p:spPr>
          <a:xfrm>
            <a:off x="5276454" y="2898709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58EE4EFA-6183-5A84-DC65-2F61C400C7FB}"/>
              </a:ext>
            </a:extLst>
          </p:cNvPr>
          <p:cNvCxnSpPr/>
          <p:nvPr/>
        </p:nvCxnSpPr>
        <p:spPr>
          <a:xfrm>
            <a:off x="5276454" y="3133158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99C1155-F664-5E9C-9D43-AFA73E48BB03}"/>
              </a:ext>
            </a:extLst>
          </p:cNvPr>
          <p:cNvCxnSpPr/>
          <p:nvPr/>
        </p:nvCxnSpPr>
        <p:spPr>
          <a:xfrm>
            <a:off x="5276454" y="3364565"/>
            <a:ext cx="11832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47707043-23E1-D3E5-332D-B58FAB49D232}"/>
              </a:ext>
            </a:extLst>
          </p:cNvPr>
          <p:cNvCxnSpPr>
            <a:stCxn id="61" idx="2"/>
            <a:endCxn id="75" idx="6"/>
          </p:cNvCxnSpPr>
          <p:nvPr/>
        </p:nvCxnSpPr>
        <p:spPr>
          <a:xfrm>
            <a:off x="5270994" y="5439600"/>
            <a:ext cx="2" cy="3650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90152775-B2CF-3726-597F-AF7138C06D58}"/>
              </a:ext>
            </a:extLst>
          </p:cNvPr>
          <p:cNvCxnSpPr/>
          <p:nvPr/>
        </p:nvCxnSpPr>
        <p:spPr>
          <a:xfrm>
            <a:off x="5707289" y="5439600"/>
            <a:ext cx="2" cy="3650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F8D20203-95A9-CBE7-2B26-F968A62E05AE}"/>
              </a:ext>
            </a:extLst>
          </p:cNvPr>
          <p:cNvCxnSpPr/>
          <p:nvPr/>
        </p:nvCxnSpPr>
        <p:spPr>
          <a:xfrm>
            <a:off x="5474359" y="5439600"/>
            <a:ext cx="2" cy="3650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8B6006CF-249F-673F-660D-9488601717C8}"/>
              </a:ext>
            </a:extLst>
          </p:cNvPr>
          <p:cNvCxnSpPr/>
          <p:nvPr/>
        </p:nvCxnSpPr>
        <p:spPr>
          <a:xfrm>
            <a:off x="5934428" y="5439600"/>
            <a:ext cx="2" cy="3650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1581F1-3C52-44F4-A1D7-D2A2C3B68DA1}"/>
              </a:ext>
            </a:extLst>
          </p:cNvPr>
          <p:cNvSpPr txBox="1"/>
          <p:nvPr/>
        </p:nvSpPr>
        <p:spPr>
          <a:xfrm>
            <a:off x="538223" y="6978943"/>
            <a:ext cx="60694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J7 Port 2</a:t>
            </a:r>
            <a:r>
              <a:rPr lang="ko-KR" altLang="en-US" dirty="0"/>
              <a:t>개는 서로 병렬로 연결되어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J8 Port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개는 서로 병렬로 연결되어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J9 Port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개는 서로 병렬로 연결되어 있음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병렬로 연결된 포트는 그 중 아무데나 연결해도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보드의 </a:t>
            </a:r>
            <a:r>
              <a:rPr lang="en-US" altLang="ko-KR" dirty="0"/>
              <a:t>5V</a:t>
            </a:r>
            <a:r>
              <a:rPr lang="ko-KR" altLang="en-US" dirty="0"/>
              <a:t>가 연결장치의</a:t>
            </a:r>
            <a:r>
              <a:rPr lang="en-US" altLang="ko-KR" dirty="0"/>
              <a:t> </a:t>
            </a:r>
            <a:r>
              <a:rPr lang="ko-KR" altLang="en-US" dirty="0"/>
              <a:t>전원에</a:t>
            </a:r>
            <a:r>
              <a:rPr lang="en-US" altLang="ko-KR" dirty="0"/>
              <a:t>(VCC, Vin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연결되어야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36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7829B4-AEA2-AF1C-57C8-F2E9A70557E6}"/>
              </a:ext>
            </a:extLst>
          </p:cNvPr>
          <p:cNvSpPr/>
          <p:nvPr/>
        </p:nvSpPr>
        <p:spPr>
          <a:xfrm>
            <a:off x="387350" y="1298086"/>
            <a:ext cx="6083300" cy="8023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B5B2A0-77BD-2695-57EA-C16483E5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2" y="1363850"/>
            <a:ext cx="2469846" cy="1913940"/>
          </a:xfrm>
          <a:prstGeom prst="rect">
            <a:avLst/>
          </a:prstGeom>
        </p:spPr>
      </p:pic>
      <p:pic>
        <p:nvPicPr>
          <p:cNvPr id="7" name="그림 6" descr="벽, 실내, 커넥터이(가) 표시된 사진&#10;&#10;자동 생성된 설명">
            <a:extLst>
              <a:ext uri="{FF2B5EF4-FFF2-40B4-BE49-F238E27FC236}">
                <a16:creationId xmlns:a16="http://schemas.microsoft.com/office/drawing/2014/main" id="{F415265F-0949-7363-4883-46C14F4BC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4" t="28944" r="30741" b="19167"/>
          <a:stretch/>
        </p:blipFill>
        <p:spPr>
          <a:xfrm>
            <a:off x="3795760" y="4375098"/>
            <a:ext cx="2360565" cy="2998543"/>
          </a:xfrm>
          <a:prstGeom prst="rect">
            <a:avLst/>
          </a:prstGeom>
        </p:spPr>
      </p:pic>
      <p:pic>
        <p:nvPicPr>
          <p:cNvPr id="5" name="그림 4" descr="케이블, 벽, 실내, 커넥터이(가) 표시된 사진&#10;&#10;자동 생성된 설명">
            <a:extLst>
              <a:ext uri="{FF2B5EF4-FFF2-40B4-BE49-F238E27FC236}">
                <a16:creationId xmlns:a16="http://schemas.microsoft.com/office/drawing/2014/main" id="{4A8625E9-6621-2A27-739E-FC8D11949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19722" r="23922" b="30568"/>
          <a:stretch/>
        </p:blipFill>
        <p:spPr>
          <a:xfrm>
            <a:off x="624734" y="4358411"/>
            <a:ext cx="2367552" cy="29985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6E1C560-2586-987C-F4E6-1097884A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28600"/>
            <a:ext cx="5915025" cy="61559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ea"/>
              </a:rPr>
              <a:t>VOLTAGE SELECTION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962F9B-644B-91CB-C062-36C517842601}"/>
              </a:ext>
            </a:extLst>
          </p:cNvPr>
          <p:cNvSpPr/>
          <p:nvPr/>
        </p:nvSpPr>
        <p:spPr>
          <a:xfrm>
            <a:off x="2197100" y="1778000"/>
            <a:ext cx="660400" cy="351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F973BA-C2A3-C9F8-92DE-339F0886B81B}"/>
              </a:ext>
            </a:extLst>
          </p:cNvPr>
          <p:cNvCxnSpPr>
            <a:cxnSpLocks/>
          </p:cNvCxnSpPr>
          <p:nvPr/>
        </p:nvCxnSpPr>
        <p:spPr>
          <a:xfrm flipH="1">
            <a:off x="2862262" y="1943100"/>
            <a:ext cx="72866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3E62FFE-6858-0929-0202-F58A96D444F4}"/>
              </a:ext>
            </a:extLst>
          </p:cNvPr>
          <p:cNvSpPr txBox="1"/>
          <p:nvPr/>
        </p:nvSpPr>
        <p:spPr>
          <a:xfrm>
            <a:off x="3602690" y="1752035"/>
            <a:ext cx="257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VOLTAGE</a:t>
            </a:r>
            <a:r>
              <a:rPr lang="ko-KR" altLang="en-US" dirty="0"/>
              <a:t> </a:t>
            </a:r>
            <a:r>
              <a:rPr lang="en-US" altLang="ko-KR" dirty="0"/>
              <a:t>SELECT JUMPER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A7EC569-A40B-1E46-8A55-0E0500044E2C}"/>
              </a:ext>
            </a:extLst>
          </p:cNvPr>
          <p:cNvSpPr/>
          <p:nvPr/>
        </p:nvSpPr>
        <p:spPr>
          <a:xfrm>
            <a:off x="1014607" y="3889544"/>
            <a:ext cx="96194" cy="93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FA99EA-E9C9-0CEC-ED52-83DA180BBC6A}"/>
              </a:ext>
            </a:extLst>
          </p:cNvPr>
          <p:cNvSpPr/>
          <p:nvPr/>
        </p:nvSpPr>
        <p:spPr>
          <a:xfrm>
            <a:off x="1209870" y="3889544"/>
            <a:ext cx="96194" cy="93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8801989-503E-098C-7989-774D7DD57759}"/>
              </a:ext>
            </a:extLst>
          </p:cNvPr>
          <p:cNvSpPr/>
          <p:nvPr/>
        </p:nvSpPr>
        <p:spPr>
          <a:xfrm>
            <a:off x="1405133" y="3889544"/>
            <a:ext cx="96194" cy="93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6AC29C-AE93-8AC4-D5CC-E33727C241A4}"/>
              </a:ext>
            </a:extLst>
          </p:cNvPr>
          <p:cNvSpPr/>
          <p:nvPr/>
        </p:nvSpPr>
        <p:spPr>
          <a:xfrm>
            <a:off x="948876" y="3850115"/>
            <a:ext cx="607219" cy="1690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9905D-B1F0-FF17-202B-0285F9C89419}"/>
              </a:ext>
            </a:extLst>
          </p:cNvPr>
          <p:cNvSpPr/>
          <p:nvPr/>
        </p:nvSpPr>
        <p:spPr>
          <a:xfrm>
            <a:off x="948876" y="3850115"/>
            <a:ext cx="401489" cy="169068"/>
          </a:xfrm>
          <a:prstGeom prst="rect">
            <a:avLst/>
          </a:prstGeom>
          <a:pattFill prst="pct70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6DD4CA-76CC-01E6-9AC9-7F92B05FFD43}"/>
              </a:ext>
            </a:extLst>
          </p:cNvPr>
          <p:cNvSpPr txBox="1"/>
          <p:nvPr/>
        </p:nvSpPr>
        <p:spPr>
          <a:xfrm>
            <a:off x="1655758" y="3749983"/>
            <a:ext cx="1250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5V SOURCE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EV3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B43111-5578-503D-2EB2-458CA6771228}"/>
              </a:ext>
            </a:extLst>
          </p:cNvPr>
          <p:cNvSpPr/>
          <p:nvPr/>
        </p:nvSpPr>
        <p:spPr>
          <a:xfrm>
            <a:off x="4108648" y="3889544"/>
            <a:ext cx="96194" cy="93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8D8D453-BFB5-8C3A-F761-BD986C58AE54}"/>
              </a:ext>
            </a:extLst>
          </p:cNvPr>
          <p:cNvSpPr/>
          <p:nvPr/>
        </p:nvSpPr>
        <p:spPr>
          <a:xfrm>
            <a:off x="4303911" y="3889544"/>
            <a:ext cx="96194" cy="93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F29E59E-5949-4F46-DEF6-87B984193C7C}"/>
              </a:ext>
            </a:extLst>
          </p:cNvPr>
          <p:cNvSpPr/>
          <p:nvPr/>
        </p:nvSpPr>
        <p:spPr>
          <a:xfrm>
            <a:off x="4499174" y="3889544"/>
            <a:ext cx="96194" cy="93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7ACEF0-F9B8-3E1F-9E1B-713B06485203}"/>
              </a:ext>
            </a:extLst>
          </p:cNvPr>
          <p:cNvSpPr/>
          <p:nvPr/>
        </p:nvSpPr>
        <p:spPr>
          <a:xfrm>
            <a:off x="4042917" y="3850115"/>
            <a:ext cx="607219" cy="1690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227DD4-5484-1C0C-FB5C-931648885067}"/>
              </a:ext>
            </a:extLst>
          </p:cNvPr>
          <p:cNvSpPr/>
          <p:nvPr/>
        </p:nvSpPr>
        <p:spPr>
          <a:xfrm>
            <a:off x="4243661" y="3850115"/>
            <a:ext cx="401489" cy="169068"/>
          </a:xfrm>
          <a:prstGeom prst="rect">
            <a:avLst/>
          </a:prstGeom>
          <a:pattFill prst="pct70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0C32CE-3A16-2D3C-C3D0-F9B088D49F11}"/>
              </a:ext>
            </a:extLst>
          </p:cNvPr>
          <p:cNvSpPr txBox="1"/>
          <p:nvPr/>
        </p:nvSpPr>
        <p:spPr>
          <a:xfrm>
            <a:off x="4749799" y="3749983"/>
            <a:ext cx="142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3.3V SOURCE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SPIKE PRIME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2B2318-73DE-6F03-8FCF-32FFDEF89213}"/>
              </a:ext>
            </a:extLst>
          </p:cNvPr>
          <p:cNvSpPr/>
          <p:nvPr/>
        </p:nvSpPr>
        <p:spPr>
          <a:xfrm>
            <a:off x="2118023" y="4725319"/>
            <a:ext cx="716280" cy="5846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1654789-EC2C-7322-48C0-EA2919F017BD}"/>
              </a:ext>
            </a:extLst>
          </p:cNvPr>
          <p:cNvSpPr/>
          <p:nvPr/>
        </p:nvSpPr>
        <p:spPr>
          <a:xfrm>
            <a:off x="5295563" y="4563662"/>
            <a:ext cx="716280" cy="5846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AFA78BD-F5E0-893D-4D8C-5FC20E9819F7}"/>
              </a:ext>
            </a:extLst>
          </p:cNvPr>
          <p:cNvCxnSpPr/>
          <p:nvPr/>
        </p:nvCxnSpPr>
        <p:spPr>
          <a:xfrm flipH="1">
            <a:off x="2346454" y="4563662"/>
            <a:ext cx="2594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4C893B3-779E-7F98-0228-5EE9507A7455}"/>
              </a:ext>
            </a:extLst>
          </p:cNvPr>
          <p:cNvCxnSpPr/>
          <p:nvPr/>
        </p:nvCxnSpPr>
        <p:spPr>
          <a:xfrm flipH="1">
            <a:off x="5523994" y="4464394"/>
            <a:ext cx="25941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529FAC6-FC2B-29D4-431A-7119249D7131}"/>
              </a:ext>
            </a:extLst>
          </p:cNvPr>
          <p:cNvSpPr txBox="1"/>
          <p:nvPr/>
        </p:nvSpPr>
        <p:spPr>
          <a:xfrm>
            <a:off x="583445" y="8149317"/>
            <a:ext cx="569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THIS IS VERY IMPORTANT FOR SPIKE PRIME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9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7829B4-AEA2-AF1C-57C8-F2E9A70557E6}"/>
              </a:ext>
            </a:extLst>
          </p:cNvPr>
          <p:cNvSpPr/>
          <p:nvPr/>
        </p:nvSpPr>
        <p:spPr>
          <a:xfrm>
            <a:off x="387350" y="1298086"/>
            <a:ext cx="6064250" cy="8379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E1C560-2586-987C-F4E6-1097884A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4471"/>
            <a:ext cx="6375400" cy="10398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+mj-ea"/>
              </a:rPr>
              <a:t>센서</a:t>
            </a:r>
            <a:br>
              <a:rPr lang="en-US" altLang="ko-KR" sz="3600" dirty="0">
                <a:latin typeface="+mj-ea"/>
              </a:rPr>
            </a:br>
            <a:r>
              <a:rPr lang="ko-KR" altLang="en-US" sz="1800" dirty="0" err="1">
                <a:latin typeface="+mj-ea"/>
              </a:rPr>
              <a:t>아두이노용</a:t>
            </a:r>
            <a:r>
              <a:rPr lang="en-US" altLang="ko-KR" sz="1800" dirty="0">
                <a:latin typeface="+mj-ea"/>
              </a:rPr>
              <a:t> </a:t>
            </a:r>
            <a:r>
              <a:rPr lang="ko-KR" altLang="en-US" sz="1800" dirty="0">
                <a:latin typeface="+mj-ea"/>
              </a:rPr>
              <a:t>범용 센서들 사용 가능</a:t>
            </a:r>
            <a:r>
              <a:rPr lang="en-US" altLang="ko-KR" sz="1800" dirty="0">
                <a:latin typeface="+mj-ea"/>
              </a:rPr>
              <a:t>.</a:t>
            </a:r>
            <a:endParaRPr lang="ko-KR" altLang="en-US" sz="3600" dirty="0">
              <a:latin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2253B51-BBC0-B580-6A4C-7E2236F60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20606" y="1463605"/>
            <a:ext cx="2323350" cy="100662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59C0457-7F61-99CE-8780-756DBC2C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6546" y="7340866"/>
            <a:ext cx="1635928" cy="9250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06F20E-6423-02DE-336E-AD71EA8D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12474" y="3882577"/>
            <a:ext cx="1939615" cy="1134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808587-66B0-153F-BCA8-7489CBF72BCE}"/>
              </a:ext>
            </a:extLst>
          </p:cNvPr>
          <p:cNvSpPr txBox="1"/>
          <p:nvPr/>
        </p:nvSpPr>
        <p:spPr>
          <a:xfrm>
            <a:off x="1693653" y="5013250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GND - ADD</a:t>
            </a:r>
            <a:endParaRPr lang="ko-KR" altLang="en-US" sz="12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A362E7-285B-D9F9-3BAC-23B35D207C83}"/>
              </a:ext>
            </a:extLst>
          </p:cNvPr>
          <p:cNvCxnSpPr/>
          <p:nvPr/>
        </p:nvCxnSpPr>
        <p:spPr>
          <a:xfrm>
            <a:off x="1733630" y="4929557"/>
            <a:ext cx="0" cy="3247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B152C9-C770-B1B8-6027-5BAFBA2196D3}"/>
              </a:ext>
            </a:extLst>
          </p:cNvPr>
          <p:cNvCxnSpPr>
            <a:cxnSpLocks/>
          </p:cNvCxnSpPr>
          <p:nvPr/>
        </p:nvCxnSpPr>
        <p:spPr>
          <a:xfrm>
            <a:off x="973724" y="5264686"/>
            <a:ext cx="759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C67962-8D98-F46A-10E3-013F1EC59BB0}"/>
              </a:ext>
            </a:extLst>
          </p:cNvPr>
          <p:cNvSpPr/>
          <p:nvPr/>
        </p:nvSpPr>
        <p:spPr>
          <a:xfrm>
            <a:off x="1979163" y="4328316"/>
            <a:ext cx="370350" cy="156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6208B-8F3F-EDA8-6EAF-43B53C0E4D3F}"/>
              </a:ext>
            </a:extLst>
          </p:cNvPr>
          <p:cNvSpPr txBox="1"/>
          <p:nvPr/>
        </p:nvSpPr>
        <p:spPr>
          <a:xfrm>
            <a:off x="2502791" y="4189780"/>
            <a:ext cx="626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I2C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SELECT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DDAB392-5FAB-D89C-85E8-4F764A38E352}"/>
              </a:ext>
            </a:extLst>
          </p:cNvPr>
          <p:cNvCxnSpPr/>
          <p:nvPr/>
        </p:nvCxnSpPr>
        <p:spPr>
          <a:xfrm>
            <a:off x="973724" y="4929557"/>
            <a:ext cx="0" cy="3247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083CF8-C55F-F57F-7991-24F1A398FEDC}"/>
              </a:ext>
            </a:extLst>
          </p:cNvPr>
          <p:cNvSpPr txBox="1"/>
          <p:nvPr/>
        </p:nvSpPr>
        <p:spPr>
          <a:xfrm>
            <a:off x="3138463" y="3800248"/>
            <a:ext cx="32218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BNO055</a:t>
            </a:r>
            <a:r>
              <a:rPr lang="ko-KR" altLang="en-US" dirty="0"/>
              <a:t> </a:t>
            </a:r>
            <a:r>
              <a:rPr lang="en-US" altLang="ko-KR" dirty="0"/>
              <a:t>IMU</a:t>
            </a:r>
            <a:r>
              <a:rPr lang="ko-KR" altLang="en-US" dirty="0"/>
              <a:t> 센서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가속도</a:t>
            </a:r>
            <a:r>
              <a:rPr lang="en-US" altLang="ko-KR" dirty="0"/>
              <a:t>, </a:t>
            </a:r>
            <a:r>
              <a:rPr lang="ko-KR" altLang="en-US" dirty="0"/>
              <a:t>각속도</a:t>
            </a:r>
            <a:r>
              <a:rPr lang="en-US" altLang="ko-KR" dirty="0"/>
              <a:t>, </a:t>
            </a:r>
            <a:r>
              <a:rPr lang="ko-KR" altLang="en-US" dirty="0" err="1"/>
              <a:t>컴파스</a:t>
            </a:r>
            <a:r>
              <a:rPr lang="en-US" altLang="ko-KR" dirty="0"/>
              <a:t>, </a:t>
            </a:r>
            <a:r>
              <a:rPr lang="ko-KR" altLang="en-US" dirty="0"/>
              <a:t>온도센서가 내장되어 있음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안정적이고 정확한 절대방향을 알 수 있음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기본 </a:t>
            </a:r>
            <a:r>
              <a:rPr lang="en-US" altLang="ko-KR" dirty="0"/>
              <a:t>I2C </a:t>
            </a:r>
            <a:r>
              <a:rPr lang="ko-KR" altLang="en-US" dirty="0"/>
              <a:t>주소는 </a:t>
            </a:r>
            <a:r>
              <a:rPr lang="en-US" altLang="ko-KR" dirty="0"/>
              <a:t>0x29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TOF </a:t>
            </a:r>
            <a:r>
              <a:rPr lang="ko-KR" altLang="en-US" dirty="0"/>
              <a:t>센서와</a:t>
            </a:r>
            <a:r>
              <a:rPr lang="en-US" altLang="ko-KR" dirty="0"/>
              <a:t> </a:t>
            </a:r>
            <a:r>
              <a:rPr lang="ko-KR" altLang="en-US" dirty="0"/>
              <a:t>주소 충돌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ADD</a:t>
            </a:r>
            <a:r>
              <a:rPr lang="ko-KR" altLang="en-US" dirty="0"/>
              <a:t>핀을 </a:t>
            </a:r>
            <a:r>
              <a:rPr lang="en-US" altLang="ko-KR" dirty="0"/>
              <a:t>GND</a:t>
            </a:r>
            <a:r>
              <a:rPr lang="ko-KR" altLang="en-US" dirty="0"/>
              <a:t>에 연결 시켜서 주소를 </a:t>
            </a:r>
            <a:r>
              <a:rPr lang="en-US" altLang="ko-KR" dirty="0"/>
              <a:t>0x28</a:t>
            </a:r>
            <a:r>
              <a:rPr lang="ko-KR" altLang="en-US" dirty="0"/>
              <a:t>로 변경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998CC6-ACF4-6FF3-49FD-FF1D4F734604}"/>
              </a:ext>
            </a:extLst>
          </p:cNvPr>
          <p:cNvSpPr txBox="1"/>
          <p:nvPr/>
        </p:nvSpPr>
        <p:spPr>
          <a:xfrm>
            <a:off x="3138463" y="1476615"/>
            <a:ext cx="3221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</a:rPr>
              <a:t>VL53L0X</a:t>
            </a:r>
            <a:r>
              <a:rPr lang="en-US" altLang="ko-KR" dirty="0">
                <a:solidFill>
                  <a:srgbClr val="FF8BFF"/>
                </a:solidFill>
                <a:effectLst/>
              </a:rPr>
              <a:t> </a:t>
            </a:r>
            <a:r>
              <a:rPr lang="en-US" altLang="ko-KR" dirty="0"/>
              <a:t>TOF</a:t>
            </a:r>
            <a:r>
              <a:rPr lang="ko-KR" altLang="en-US" dirty="0"/>
              <a:t> 센서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거리</a:t>
            </a:r>
            <a:r>
              <a:rPr lang="en-US" altLang="ko-KR" dirty="0"/>
              <a:t> </a:t>
            </a:r>
            <a:r>
              <a:rPr lang="ko-KR" altLang="en-US" dirty="0"/>
              <a:t>측정센서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적외선 레이저를 이용하여 거리를 측정함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1.2</a:t>
            </a:r>
            <a:r>
              <a:rPr lang="ko-KR" altLang="en-US" dirty="0"/>
              <a:t>미터</a:t>
            </a:r>
            <a:r>
              <a:rPr lang="en-US" altLang="ko-KR" dirty="0"/>
              <a:t> </a:t>
            </a:r>
            <a:r>
              <a:rPr lang="ko-KR" altLang="en-US" dirty="0"/>
              <a:t>넘어가면</a:t>
            </a:r>
            <a:r>
              <a:rPr lang="en-US" altLang="ko-KR" dirty="0"/>
              <a:t> </a:t>
            </a:r>
            <a:r>
              <a:rPr lang="ko-KR" altLang="en-US" dirty="0"/>
              <a:t>부정확 함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기본 </a:t>
            </a:r>
            <a:r>
              <a:rPr lang="en-US" altLang="ko-KR" dirty="0"/>
              <a:t>I2C </a:t>
            </a:r>
            <a:r>
              <a:rPr lang="ko-KR" altLang="en-US" dirty="0"/>
              <a:t>주소는 </a:t>
            </a:r>
            <a:r>
              <a:rPr lang="en-US" altLang="ko-KR" dirty="0"/>
              <a:t>0x29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DCCD4-61A9-E491-1E3E-064081CDA6CA}"/>
              </a:ext>
            </a:extLst>
          </p:cNvPr>
          <p:cNvSpPr txBox="1"/>
          <p:nvPr/>
        </p:nvSpPr>
        <p:spPr>
          <a:xfrm>
            <a:off x="3138463" y="6985434"/>
            <a:ext cx="3221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</a:rPr>
              <a:t>MLX90614 </a:t>
            </a:r>
            <a:r>
              <a:rPr lang="ko-KR" altLang="en-US" dirty="0" err="1">
                <a:effectLst/>
              </a:rPr>
              <a:t>비접촉</a:t>
            </a:r>
            <a:r>
              <a:rPr lang="ko-KR" altLang="en-US" dirty="0">
                <a:effectLst/>
              </a:rPr>
              <a:t> 온도 </a:t>
            </a:r>
            <a:r>
              <a:rPr lang="ko-KR" altLang="en-US" dirty="0"/>
              <a:t>센서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주변온도와 대상온도 측정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기본 </a:t>
            </a:r>
            <a:r>
              <a:rPr lang="en-US" altLang="ko-KR" dirty="0"/>
              <a:t>I2C </a:t>
            </a:r>
            <a:r>
              <a:rPr lang="ko-KR" altLang="en-US" dirty="0"/>
              <a:t>주소는 </a:t>
            </a:r>
            <a:r>
              <a:rPr lang="en-US" altLang="ko-KR" dirty="0"/>
              <a:t>0x5A</a:t>
            </a:r>
            <a:r>
              <a:rPr lang="ko-KR" altLang="en-US" dirty="0"/>
              <a:t>임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42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7829B4-AEA2-AF1C-57C8-F2E9A70557E6}"/>
              </a:ext>
            </a:extLst>
          </p:cNvPr>
          <p:cNvSpPr/>
          <p:nvPr/>
        </p:nvSpPr>
        <p:spPr>
          <a:xfrm>
            <a:off x="387350" y="1298086"/>
            <a:ext cx="6064250" cy="8379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31C107-85F4-16FE-85D0-38D1F3F4D9B4}"/>
              </a:ext>
            </a:extLst>
          </p:cNvPr>
          <p:cNvSpPr/>
          <p:nvPr/>
        </p:nvSpPr>
        <p:spPr>
          <a:xfrm>
            <a:off x="696170" y="2874936"/>
            <a:ext cx="2486336" cy="29318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Open MV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H7 / H7 PLUS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5E58E-C498-2968-997F-C0C11B42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22" y="3853165"/>
            <a:ext cx="2494879" cy="19333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6E1C560-2586-987C-F4E6-1097884A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4471"/>
            <a:ext cx="6375400" cy="103982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latin typeface="+mj-ea"/>
              </a:rPr>
              <a:t>EXAMPLE (Rescue</a:t>
            </a:r>
            <a:r>
              <a:rPr lang="ko-KR" altLang="en-US" sz="3600" dirty="0">
                <a:latin typeface="+mj-ea"/>
              </a:rPr>
              <a:t> </a:t>
            </a:r>
            <a:r>
              <a:rPr lang="en-US" altLang="ko-KR" sz="3600" dirty="0">
                <a:latin typeface="+mj-ea"/>
              </a:rPr>
              <a:t>Line</a:t>
            </a:r>
            <a:r>
              <a:rPr lang="ko-KR" altLang="en-US" sz="3600" dirty="0">
                <a:latin typeface="+mj-ea"/>
              </a:rPr>
              <a:t>에 적합</a:t>
            </a:r>
            <a:r>
              <a:rPr lang="en-US" altLang="ko-KR" sz="3600" dirty="0">
                <a:latin typeface="+mj-ea"/>
              </a:rPr>
              <a:t>)</a:t>
            </a:r>
            <a:br>
              <a:rPr lang="en-US" altLang="ko-KR" sz="3600" dirty="0">
                <a:latin typeface="+mj-ea"/>
              </a:rPr>
            </a:br>
            <a:r>
              <a:rPr lang="en-US" altLang="ko-KR" sz="2200" dirty="0">
                <a:latin typeface="+mj-ea"/>
              </a:rPr>
              <a:t>EV3(or Spike Prime) + </a:t>
            </a:r>
            <a:r>
              <a:rPr lang="en-US" altLang="ko-KR" sz="2200" dirty="0" err="1">
                <a:latin typeface="+mj-ea"/>
              </a:rPr>
              <a:t>OpenMV</a:t>
            </a:r>
            <a:r>
              <a:rPr lang="en-US" altLang="ko-KR" sz="2200" dirty="0">
                <a:latin typeface="+mj-ea"/>
              </a:rPr>
              <a:t> Camera </a:t>
            </a:r>
            <a:br>
              <a:rPr lang="en-US" altLang="ko-KR" sz="2200" dirty="0">
                <a:latin typeface="+mj-ea"/>
              </a:rPr>
            </a:br>
            <a:r>
              <a:rPr lang="en-US" altLang="ko-KR" sz="2200" dirty="0">
                <a:latin typeface="+mj-ea"/>
              </a:rPr>
              <a:t>  + TOF 3</a:t>
            </a:r>
            <a:r>
              <a:rPr lang="ko-KR" altLang="en-US" sz="2200" dirty="0">
                <a:latin typeface="+mj-ea"/>
              </a:rPr>
              <a:t>개</a:t>
            </a:r>
            <a:r>
              <a:rPr lang="en-US" altLang="ko-KR" sz="2200" dirty="0">
                <a:latin typeface="+mj-ea"/>
              </a:rPr>
              <a:t> + IMU </a:t>
            </a:r>
            <a:endParaRPr lang="ko-KR" altLang="en-US" sz="3600" dirty="0">
              <a:latin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81435C-E541-0581-AD20-E4A74FAB67B2}"/>
              </a:ext>
            </a:extLst>
          </p:cNvPr>
          <p:cNvSpPr/>
          <p:nvPr/>
        </p:nvSpPr>
        <p:spPr>
          <a:xfrm>
            <a:off x="1117773" y="5311520"/>
            <a:ext cx="741870" cy="71664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EV3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F6FBAD-55CC-FECA-418B-7267702DB168}"/>
              </a:ext>
            </a:extLst>
          </p:cNvPr>
          <p:cNvSpPr/>
          <p:nvPr/>
        </p:nvSpPr>
        <p:spPr>
          <a:xfrm>
            <a:off x="1127124" y="3985129"/>
            <a:ext cx="348081" cy="6731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BE033F8-B4F6-9DC5-6248-89E8CCFF9FDD}"/>
              </a:ext>
            </a:extLst>
          </p:cNvPr>
          <p:cNvSpPr/>
          <p:nvPr/>
        </p:nvSpPr>
        <p:spPr>
          <a:xfrm>
            <a:off x="1523839" y="3996259"/>
            <a:ext cx="330457" cy="673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39E4D37-04AD-BC0F-B6F1-6F5B777FC6CF}"/>
              </a:ext>
            </a:extLst>
          </p:cNvPr>
          <p:cNvSpPr/>
          <p:nvPr/>
        </p:nvSpPr>
        <p:spPr>
          <a:xfrm>
            <a:off x="2222500" y="4730750"/>
            <a:ext cx="732889" cy="52070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CE5A34B6-73A5-0D78-C351-9025C1458BFE}"/>
              </a:ext>
            </a:extLst>
          </p:cNvPr>
          <p:cNvCxnSpPr>
            <a:cxnSpLocks/>
            <a:stCxn id="132" idx="1"/>
            <a:endCxn id="126" idx="0"/>
          </p:cNvCxnSpPr>
          <p:nvPr/>
        </p:nvCxnSpPr>
        <p:spPr>
          <a:xfrm flipH="1">
            <a:off x="1301165" y="3773565"/>
            <a:ext cx="2127835" cy="21156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1C9F422-8B8B-F91B-06AA-F5F610A683BF}"/>
              </a:ext>
            </a:extLst>
          </p:cNvPr>
          <p:cNvSpPr/>
          <p:nvPr/>
        </p:nvSpPr>
        <p:spPr>
          <a:xfrm>
            <a:off x="3429000" y="5738158"/>
            <a:ext cx="246496" cy="97298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71B0A60-C962-4734-762B-40D8D8456D32}"/>
              </a:ext>
            </a:extLst>
          </p:cNvPr>
          <p:cNvSpPr/>
          <p:nvPr/>
        </p:nvSpPr>
        <p:spPr>
          <a:xfrm>
            <a:off x="3491326" y="5806267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4216B96-D564-FE7B-D4F3-C815E7C93CBB}"/>
              </a:ext>
            </a:extLst>
          </p:cNvPr>
          <p:cNvSpPr/>
          <p:nvPr/>
        </p:nvSpPr>
        <p:spPr>
          <a:xfrm>
            <a:off x="3491326" y="6039195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4EB82F67-5C4C-03BD-00E1-DD78CE17915E}"/>
              </a:ext>
            </a:extLst>
          </p:cNvPr>
          <p:cNvSpPr/>
          <p:nvPr/>
        </p:nvSpPr>
        <p:spPr>
          <a:xfrm>
            <a:off x="3491326" y="6272123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6A162D99-7B23-B0DB-7081-0CDC3DDE42C8}"/>
              </a:ext>
            </a:extLst>
          </p:cNvPr>
          <p:cNvSpPr/>
          <p:nvPr/>
        </p:nvSpPr>
        <p:spPr>
          <a:xfrm>
            <a:off x="3491326" y="6505051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8220747-3474-6CE5-2D2C-ECB390F4946E}"/>
              </a:ext>
            </a:extLst>
          </p:cNvPr>
          <p:cNvSpPr txBox="1"/>
          <p:nvPr/>
        </p:nvSpPr>
        <p:spPr>
          <a:xfrm>
            <a:off x="3371558" y="537458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J8</a:t>
            </a:r>
            <a:endParaRPr lang="ko-KR" altLang="en-US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9C341C9-3067-A2F1-49B9-32D766459072}"/>
              </a:ext>
            </a:extLst>
          </p:cNvPr>
          <p:cNvSpPr/>
          <p:nvPr/>
        </p:nvSpPr>
        <p:spPr>
          <a:xfrm>
            <a:off x="3429000" y="8309063"/>
            <a:ext cx="246496" cy="9729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FD9FFC87-4CD1-975F-6072-30C0C05F203D}"/>
              </a:ext>
            </a:extLst>
          </p:cNvPr>
          <p:cNvSpPr/>
          <p:nvPr/>
        </p:nvSpPr>
        <p:spPr>
          <a:xfrm>
            <a:off x="3491326" y="8377172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94B50CAE-EAC0-7077-6FE1-C0F2CE38ADE1}"/>
              </a:ext>
            </a:extLst>
          </p:cNvPr>
          <p:cNvSpPr/>
          <p:nvPr/>
        </p:nvSpPr>
        <p:spPr>
          <a:xfrm>
            <a:off x="3491326" y="8610100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17D19DF-C1B4-2271-D334-E3841F5ACED1}"/>
              </a:ext>
            </a:extLst>
          </p:cNvPr>
          <p:cNvSpPr/>
          <p:nvPr/>
        </p:nvSpPr>
        <p:spPr>
          <a:xfrm>
            <a:off x="3491326" y="8843028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3A4E19C-68BA-2AE2-3993-95C2A198CA05}"/>
              </a:ext>
            </a:extLst>
          </p:cNvPr>
          <p:cNvSpPr/>
          <p:nvPr/>
        </p:nvSpPr>
        <p:spPr>
          <a:xfrm>
            <a:off x="3491326" y="9075956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4C338A1-C165-7013-78D7-E018DC3D1F1D}"/>
              </a:ext>
            </a:extLst>
          </p:cNvPr>
          <p:cNvSpPr txBox="1"/>
          <p:nvPr/>
        </p:nvSpPr>
        <p:spPr>
          <a:xfrm>
            <a:off x="3276331" y="794548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J9</a:t>
            </a:r>
            <a:endParaRPr lang="ko-KR" altLang="en-US" dirty="0"/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74EAE245-EE92-96D7-5712-80EE9CAD0B9D}"/>
              </a:ext>
            </a:extLst>
          </p:cNvPr>
          <p:cNvCxnSpPr>
            <a:cxnSpLocks/>
            <a:stCxn id="165" idx="1"/>
            <a:endCxn id="128" idx="3"/>
          </p:cNvCxnSpPr>
          <p:nvPr/>
        </p:nvCxnSpPr>
        <p:spPr>
          <a:xfrm flipH="1" flipV="1">
            <a:off x="1854296" y="4332809"/>
            <a:ext cx="1574704" cy="18918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8AFC9A2A-1A32-69B5-C607-A3CAA8A78BD4}"/>
              </a:ext>
            </a:extLst>
          </p:cNvPr>
          <p:cNvCxnSpPr>
            <a:cxnSpLocks/>
            <a:stCxn id="184" idx="1"/>
            <a:endCxn id="129" idx="2"/>
          </p:cNvCxnSpPr>
          <p:nvPr/>
        </p:nvCxnSpPr>
        <p:spPr>
          <a:xfrm flipH="1" flipV="1">
            <a:off x="2588945" y="5251450"/>
            <a:ext cx="840055" cy="354410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E247B084-83A5-ED0C-8792-B56578B515C7}"/>
              </a:ext>
            </a:extLst>
          </p:cNvPr>
          <p:cNvSpPr/>
          <p:nvPr/>
        </p:nvSpPr>
        <p:spPr>
          <a:xfrm>
            <a:off x="1270000" y="6045456"/>
            <a:ext cx="431800" cy="610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3EB1085-0883-5883-C6B8-59D7C67F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904" y="4447725"/>
            <a:ext cx="2395391" cy="1037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2253B51-BBC0-B580-6A4C-7E2236F6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904" y="7007564"/>
            <a:ext cx="2395391" cy="1037840"/>
          </a:xfrm>
          <a:prstGeom prst="rect">
            <a:avLst/>
          </a:prstGeom>
        </p:spPr>
      </p:pic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14EA366-9DA3-DA7A-DCB1-925C31C3E07F}"/>
              </a:ext>
            </a:extLst>
          </p:cNvPr>
          <p:cNvGrpSpPr/>
          <p:nvPr/>
        </p:nvGrpSpPr>
        <p:grpSpPr>
          <a:xfrm>
            <a:off x="3371558" y="1983497"/>
            <a:ext cx="3007737" cy="2276559"/>
            <a:chOff x="3371558" y="1983497"/>
            <a:chExt cx="3007737" cy="22765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E85110-29D5-7953-168D-B417E19E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3904" y="1983497"/>
              <a:ext cx="2395391" cy="103784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0219693-22CE-5AF0-1D51-E76C388B0ACB}"/>
                </a:ext>
              </a:extLst>
            </p:cNvPr>
            <p:cNvSpPr/>
            <p:nvPr/>
          </p:nvSpPr>
          <p:spPr>
            <a:xfrm>
              <a:off x="3429000" y="3287073"/>
              <a:ext cx="246496" cy="972983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34F31E3-3739-D26B-9457-A6152C4A15A3}"/>
                </a:ext>
              </a:extLst>
            </p:cNvPr>
            <p:cNvSpPr/>
            <p:nvPr/>
          </p:nvSpPr>
          <p:spPr>
            <a:xfrm>
              <a:off x="3491326" y="3355182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F772F7C-1351-B273-3AC7-6274C07D7F3F}"/>
                </a:ext>
              </a:extLst>
            </p:cNvPr>
            <p:cNvSpPr/>
            <p:nvPr/>
          </p:nvSpPr>
          <p:spPr>
            <a:xfrm>
              <a:off x="3491326" y="3588110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1D24226-EB99-2B0B-60C6-06E058E40DFF}"/>
                </a:ext>
              </a:extLst>
            </p:cNvPr>
            <p:cNvSpPr/>
            <p:nvPr/>
          </p:nvSpPr>
          <p:spPr>
            <a:xfrm>
              <a:off x="3491326" y="3821038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B39DB407-1BED-1D41-73F3-914FDC0C99BD}"/>
                </a:ext>
              </a:extLst>
            </p:cNvPr>
            <p:cNvSpPr/>
            <p:nvPr/>
          </p:nvSpPr>
          <p:spPr>
            <a:xfrm>
              <a:off x="3491326" y="4053966"/>
              <a:ext cx="128174" cy="1318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C28D5B7-CC34-8E5B-0BC0-78CA4D2F7AD3}"/>
                </a:ext>
              </a:extLst>
            </p:cNvPr>
            <p:cNvSpPr txBox="1"/>
            <p:nvPr/>
          </p:nvSpPr>
          <p:spPr>
            <a:xfrm>
              <a:off x="3371558" y="2923495"/>
              <a:ext cx="375425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J7</a:t>
              </a:r>
              <a:endParaRPr lang="ko-KR" altLang="en-US" dirty="0"/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C4694C55-3BDC-D196-BDEF-82F661AA18DE}"/>
                </a:ext>
              </a:extLst>
            </p:cNvPr>
            <p:cNvCxnSpPr>
              <a:cxnSpLocks/>
              <a:stCxn id="133" idx="6"/>
            </p:cNvCxnSpPr>
            <p:nvPr/>
          </p:nvCxnSpPr>
          <p:spPr>
            <a:xfrm>
              <a:off x="3619500" y="3421120"/>
              <a:ext cx="95679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7A9D4037-67C7-BB1E-4554-7AFF20FA7F7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052" y="2864857"/>
              <a:ext cx="0" cy="5518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63CC6B17-0978-85CB-252F-6D159BA65010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3879343"/>
              <a:ext cx="1455420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AB480ED-ACB2-C9E1-5B4D-DBE3DE8A484D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4110044"/>
              <a:ext cx="168402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7D91BD7-0093-B365-83B1-916A2AAB79DE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3648001"/>
              <a:ext cx="11950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3F1368C5-24D7-AEB8-8C24-CC2EAD627C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4570" y="2878819"/>
              <a:ext cx="0" cy="7831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0A86F2AC-71DC-5975-FF10-85C440EE3C9A}"/>
                </a:ext>
              </a:extLst>
            </p:cNvPr>
            <p:cNvCxnSpPr>
              <a:cxnSpLocks/>
            </p:cNvCxnSpPr>
            <p:nvPr/>
          </p:nvCxnSpPr>
          <p:spPr>
            <a:xfrm>
              <a:off x="5067300" y="2871041"/>
              <a:ext cx="0" cy="1015935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ABCE87ED-01BF-43B0-8FBE-E79FB071D36D}"/>
                </a:ext>
              </a:extLst>
            </p:cNvPr>
            <p:cNvCxnSpPr>
              <a:cxnSpLocks/>
            </p:cNvCxnSpPr>
            <p:nvPr/>
          </p:nvCxnSpPr>
          <p:spPr>
            <a:xfrm>
              <a:off x="5303520" y="2864857"/>
              <a:ext cx="0" cy="125931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02BAB86-3E10-D1DB-B47B-A360FC3BC739}"/>
                </a:ext>
              </a:extLst>
            </p:cNvPr>
            <p:cNvSpPr txBox="1"/>
            <p:nvPr/>
          </p:nvSpPr>
          <p:spPr>
            <a:xfrm>
              <a:off x="3878538" y="3189606"/>
              <a:ext cx="705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5V - VIN</a:t>
              </a:r>
              <a:endParaRPr lang="ko-KR" altLang="en-US" sz="1200" b="1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F2FCA5B-54DA-85E1-1CB0-6CB3CA3A5278}"/>
                </a:ext>
              </a:extLst>
            </p:cNvPr>
            <p:cNvSpPr txBox="1"/>
            <p:nvPr/>
          </p:nvSpPr>
          <p:spPr>
            <a:xfrm>
              <a:off x="3878538" y="3641160"/>
              <a:ext cx="681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P2 - SCL</a:t>
              </a:r>
              <a:endParaRPr lang="ko-KR" altLang="en-US" sz="1200" b="1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339C20D-B176-AD45-5574-18981E2C0753}"/>
                </a:ext>
              </a:extLst>
            </p:cNvPr>
            <p:cNvSpPr txBox="1"/>
            <p:nvPr/>
          </p:nvSpPr>
          <p:spPr>
            <a:xfrm>
              <a:off x="3878538" y="3870630"/>
              <a:ext cx="721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P3 - SDA</a:t>
              </a:r>
              <a:endParaRPr lang="ko-KR" altLang="en-US" sz="1200" b="1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E60D597-A4C2-F6EB-19BC-81649A6F6E6D}"/>
                </a:ext>
              </a:extLst>
            </p:cNvPr>
            <p:cNvSpPr txBox="1"/>
            <p:nvPr/>
          </p:nvSpPr>
          <p:spPr>
            <a:xfrm>
              <a:off x="3856262" y="3423378"/>
              <a:ext cx="8947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GND - GND</a:t>
              </a:r>
              <a:endParaRPr lang="ko-KR" altLang="en-US" sz="1200" b="1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E56E574-E194-E8F1-7509-3E9E1CBBB6FB}"/>
              </a:ext>
            </a:extLst>
          </p:cNvPr>
          <p:cNvSpPr txBox="1"/>
          <p:nvPr/>
        </p:nvSpPr>
        <p:spPr>
          <a:xfrm>
            <a:off x="2132869" y="1329769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선 연결에 주의하세요</a:t>
            </a:r>
          </a:p>
        </p:txBody>
      </p:sp>
      <p:pic>
        <p:nvPicPr>
          <p:cNvPr id="6" name="그림 5" descr="전자제품, 케이블, 전기 배선, 전자 공학이(가) 표시된 사진&#10;&#10;자동 생성된 설명">
            <a:extLst>
              <a:ext uri="{FF2B5EF4-FFF2-40B4-BE49-F238E27FC236}">
                <a16:creationId xmlns:a16="http://schemas.microsoft.com/office/drawing/2014/main" id="{70A1C846-9DFC-22E6-43EF-1C21FF33C3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1" t="75539" r="13225" b="5522"/>
          <a:stretch/>
        </p:blipFill>
        <p:spPr>
          <a:xfrm rot="16200000">
            <a:off x="1034137" y="1434842"/>
            <a:ext cx="1038634" cy="1731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B280E3-7C13-5EAB-D10F-8B185B911D47}"/>
              </a:ext>
            </a:extLst>
          </p:cNvPr>
          <p:cNvSpPr txBox="1"/>
          <p:nvPr/>
        </p:nvSpPr>
        <p:spPr>
          <a:xfrm>
            <a:off x="2361108" y="2090570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소비 전류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약 </a:t>
            </a:r>
            <a:r>
              <a:rPr lang="en-US" altLang="ko-KR" b="1" dirty="0">
                <a:solidFill>
                  <a:srgbClr val="FF0000"/>
                </a:solidFill>
              </a:rPr>
              <a:t>240mA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04CC84B-3C82-0022-9874-A4DFE48A309B}"/>
              </a:ext>
            </a:extLst>
          </p:cNvPr>
          <p:cNvCxnSpPr>
            <a:cxnSpLocks/>
          </p:cNvCxnSpPr>
          <p:nvPr/>
        </p:nvCxnSpPr>
        <p:spPr>
          <a:xfrm>
            <a:off x="3619500" y="5881947"/>
            <a:ext cx="9567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9FD4D3E-A0F2-BD8F-A2CE-B00B63E253D2}"/>
              </a:ext>
            </a:extLst>
          </p:cNvPr>
          <p:cNvCxnSpPr>
            <a:cxnSpLocks/>
          </p:cNvCxnSpPr>
          <p:nvPr/>
        </p:nvCxnSpPr>
        <p:spPr>
          <a:xfrm>
            <a:off x="4561052" y="5325684"/>
            <a:ext cx="0" cy="5518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02041FA-2140-785D-B09D-BA3252E1A4AA}"/>
              </a:ext>
            </a:extLst>
          </p:cNvPr>
          <p:cNvCxnSpPr>
            <a:cxnSpLocks/>
          </p:cNvCxnSpPr>
          <p:nvPr/>
        </p:nvCxnSpPr>
        <p:spPr>
          <a:xfrm>
            <a:off x="3619500" y="6340170"/>
            <a:ext cx="14554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776CF8C-302A-DA12-B823-3C4AC0DD1FE1}"/>
              </a:ext>
            </a:extLst>
          </p:cNvPr>
          <p:cNvCxnSpPr>
            <a:cxnSpLocks/>
          </p:cNvCxnSpPr>
          <p:nvPr/>
        </p:nvCxnSpPr>
        <p:spPr>
          <a:xfrm>
            <a:off x="3619500" y="6570871"/>
            <a:ext cx="16840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A7167FD-B544-DA9C-F4E2-65FFF1050908}"/>
              </a:ext>
            </a:extLst>
          </p:cNvPr>
          <p:cNvCxnSpPr>
            <a:cxnSpLocks/>
          </p:cNvCxnSpPr>
          <p:nvPr/>
        </p:nvCxnSpPr>
        <p:spPr>
          <a:xfrm>
            <a:off x="3619500" y="6108828"/>
            <a:ext cx="11950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0B3D5D5-DBF9-EBAC-F4B5-486E17B9B4C0}"/>
              </a:ext>
            </a:extLst>
          </p:cNvPr>
          <p:cNvCxnSpPr>
            <a:cxnSpLocks/>
          </p:cNvCxnSpPr>
          <p:nvPr/>
        </p:nvCxnSpPr>
        <p:spPr>
          <a:xfrm>
            <a:off x="4814570" y="5339646"/>
            <a:ext cx="0" cy="783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8B76402-E6C6-86A2-B71D-60420A708C1A}"/>
              </a:ext>
            </a:extLst>
          </p:cNvPr>
          <p:cNvCxnSpPr>
            <a:cxnSpLocks/>
          </p:cNvCxnSpPr>
          <p:nvPr/>
        </p:nvCxnSpPr>
        <p:spPr>
          <a:xfrm>
            <a:off x="5067300" y="5331868"/>
            <a:ext cx="0" cy="101593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6532413-44C9-1E28-81A2-E128C585178F}"/>
              </a:ext>
            </a:extLst>
          </p:cNvPr>
          <p:cNvCxnSpPr>
            <a:cxnSpLocks/>
          </p:cNvCxnSpPr>
          <p:nvPr/>
        </p:nvCxnSpPr>
        <p:spPr>
          <a:xfrm>
            <a:off x="5303520" y="5325684"/>
            <a:ext cx="0" cy="12593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4E4C4C8-3A9B-06FF-222A-1A1D3648ABEA}"/>
              </a:ext>
            </a:extLst>
          </p:cNvPr>
          <p:cNvSpPr txBox="1"/>
          <p:nvPr/>
        </p:nvSpPr>
        <p:spPr>
          <a:xfrm>
            <a:off x="3878538" y="5650433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5V - VIN</a:t>
            </a:r>
            <a:endParaRPr lang="ko-KR" altLang="en-US" sz="12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6E6384-6C74-1116-AB3C-C0706E08CE61}"/>
              </a:ext>
            </a:extLst>
          </p:cNvPr>
          <p:cNvSpPr txBox="1"/>
          <p:nvPr/>
        </p:nvSpPr>
        <p:spPr>
          <a:xfrm>
            <a:off x="3878538" y="6101986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P2 - SCL</a:t>
            </a:r>
            <a:endParaRPr lang="ko-KR" altLang="en-US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BC85E4-3A28-E2AB-01C1-D45576C2EEE3}"/>
              </a:ext>
            </a:extLst>
          </p:cNvPr>
          <p:cNvSpPr txBox="1"/>
          <p:nvPr/>
        </p:nvSpPr>
        <p:spPr>
          <a:xfrm>
            <a:off x="3878538" y="6331457"/>
            <a:ext cx="721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P3 - SDA</a:t>
            </a:r>
            <a:endParaRPr lang="ko-KR" altLang="en-US" sz="12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57785A-B11E-9AF9-F0BC-F28183FC5E82}"/>
              </a:ext>
            </a:extLst>
          </p:cNvPr>
          <p:cNvSpPr txBox="1"/>
          <p:nvPr/>
        </p:nvSpPr>
        <p:spPr>
          <a:xfrm>
            <a:off x="3856262" y="588420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GND - GND</a:t>
            </a:r>
            <a:endParaRPr lang="ko-KR" altLang="en-US" sz="1200" b="1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CB1CB636-19E4-C79B-90CA-2B07D11921EA}"/>
              </a:ext>
            </a:extLst>
          </p:cNvPr>
          <p:cNvCxnSpPr>
            <a:cxnSpLocks/>
          </p:cNvCxnSpPr>
          <p:nvPr/>
        </p:nvCxnSpPr>
        <p:spPr>
          <a:xfrm>
            <a:off x="3619500" y="8445187"/>
            <a:ext cx="9567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C290937-0353-0EEF-7508-88C40E20D225}"/>
              </a:ext>
            </a:extLst>
          </p:cNvPr>
          <p:cNvCxnSpPr>
            <a:cxnSpLocks/>
          </p:cNvCxnSpPr>
          <p:nvPr/>
        </p:nvCxnSpPr>
        <p:spPr>
          <a:xfrm>
            <a:off x="4561052" y="7888924"/>
            <a:ext cx="0" cy="5518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57064F0-EE1A-7A12-C01F-F1E88FC7B6C7}"/>
              </a:ext>
            </a:extLst>
          </p:cNvPr>
          <p:cNvCxnSpPr>
            <a:cxnSpLocks/>
          </p:cNvCxnSpPr>
          <p:nvPr/>
        </p:nvCxnSpPr>
        <p:spPr>
          <a:xfrm>
            <a:off x="3619500" y="8903410"/>
            <a:ext cx="14554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FD520E6-A536-21E4-E62A-0387252F259C}"/>
              </a:ext>
            </a:extLst>
          </p:cNvPr>
          <p:cNvCxnSpPr>
            <a:cxnSpLocks/>
          </p:cNvCxnSpPr>
          <p:nvPr/>
        </p:nvCxnSpPr>
        <p:spPr>
          <a:xfrm>
            <a:off x="3619500" y="9134111"/>
            <a:ext cx="16840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66DC660-1FD5-0116-9386-50F6A353EEFE}"/>
              </a:ext>
            </a:extLst>
          </p:cNvPr>
          <p:cNvCxnSpPr>
            <a:cxnSpLocks/>
          </p:cNvCxnSpPr>
          <p:nvPr/>
        </p:nvCxnSpPr>
        <p:spPr>
          <a:xfrm>
            <a:off x="3619500" y="8672068"/>
            <a:ext cx="11950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6115807-7E4F-5717-A9BB-6D47E5BBB757}"/>
              </a:ext>
            </a:extLst>
          </p:cNvPr>
          <p:cNvCxnSpPr>
            <a:cxnSpLocks/>
          </p:cNvCxnSpPr>
          <p:nvPr/>
        </p:nvCxnSpPr>
        <p:spPr>
          <a:xfrm>
            <a:off x="4814570" y="7902886"/>
            <a:ext cx="0" cy="783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835A73B-2FFD-B6DF-F542-57DCB1152ACF}"/>
              </a:ext>
            </a:extLst>
          </p:cNvPr>
          <p:cNvCxnSpPr>
            <a:cxnSpLocks/>
          </p:cNvCxnSpPr>
          <p:nvPr/>
        </p:nvCxnSpPr>
        <p:spPr>
          <a:xfrm>
            <a:off x="5067300" y="7895108"/>
            <a:ext cx="0" cy="101593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547ED46-7D76-C1AE-736E-315D13CF080B}"/>
              </a:ext>
            </a:extLst>
          </p:cNvPr>
          <p:cNvCxnSpPr>
            <a:cxnSpLocks/>
          </p:cNvCxnSpPr>
          <p:nvPr/>
        </p:nvCxnSpPr>
        <p:spPr>
          <a:xfrm>
            <a:off x="5303520" y="7888924"/>
            <a:ext cx="0" cy="12593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CC20E4B-98C1-1225-1E23-C5BC551E8D80}"/>
              </a:ext>
            </a:extLst>
          </p:cNvPr>
          <p:cNvSpPr txBox="1"/>
          <p:nvPr/>
        </p:nvSpPr>
        <p:spPr>
          <a:xfrm>
            <a:off x="3878538" y="8213673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5V - VIN</a:t>
            </a:r>
            <a:endParaRPr lang="ko-KR" altLang="en-US" sz="12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F15449-957E-1989-259C-D072815B2099}"/>
              </a:ext>
            </a:extLst>
          </p:cNvPr>
          <p:cNvSpPr txBox="1"/>
          <p:nvPr/>
        </p:nvSpPr>
        <p:spPr>
          <a:xfrm>
            <a:off x="3878538" y="8665226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P2 - SCL</a:t>
            </a:r>
            <a:endParaRPr lang="ko-KR" altLang="en-US" sz="12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D0D947-561C-E7AF-680F-81D74F92A424}"/>
              </a:ext>
            </a:extLst>
          </p:cNvPr>
          <p:cNvSpPr txBox="1"/>
          <p:nvPr/>
        </p:nvSpPr>
        <p:spPr>
          <a:xfrm>
            <a:off x="3878538" y="8894697"/>
            <a:ext cx="721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P3 - SDA</a:t>
            </a:r>
            <a:endParaRPr lang="ko-KR" altLang="en-US" sz="12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F18BA76-A058-1813-523C-D23955A70004}"/>
              </a:ext>
            </a:extLst>
          </p:cNvPr>
          <p:cNvSpPr txBox="1"/>
          <p:nvPr/>
        </p:nvSpPr>
        <p:spPr>
          <a:xfrm>
            <a:off x="3856262" y="844744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GND - GND</a:t>
            </a:r>
            <a:endParaRPr lang="ko-KR" altLang="en-US" sz="120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DFA7CDF-AA09-CFBE-2B95-6C5CB7E96DED}"/>
              </a:ext>
            </a:extLst>
          </p:cNvPr>
          <p:cNvSpPr/>
          <p:nvPr/>
        </p:nvSpPr>
        <p:spPr>
          <a:xfrm>
            <a:off x="3171828" y="8309063"/>
            <a:ext cx="246496" cy="9729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D9FAE05-2E79-1710-2C19-B5A144C6EECD}"/>
              </a:ext>
            </a:extLst>
          </p:cNvPr>
          <p:cNvSpPr/>
          <p:nvPr/>
        </p:nvSpPr>
        <p:spPr>
          <a:xfrm>
            <a:off x="3234154" y="8377172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90DC097-26D6-6A25-EF6F-9CEBE2C72A48}"/>
              </a:ext>
            </a:extLst>
          </p:cNvPr>
          <p:cNvSpPr/>
          <p:nvPr/>
        </p:nvSpPr>
        <p:spPr>
          <a:xfrm>
            <a:off x="3234154" y="8610100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4D4F1F7-066E-F362-5F97-90E094E270B2}"/>
              </a:ext>
            </a:extLst>
          </p:cNvPr>
          <p:cNvSpPr/>
          <p:nvPr/>
        </p:nvSpPr>
        <p:spPr>
          <a:xfrm>
            <a:off x="3234154" y="8843028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40F75A63-2DEC-4B04-7000-BCFA82A6C257}"/>
              </a:ext>
            </a:extLst>
          </p:cNvPr>
          <p:cNvSpPr/>
          <p:nvPr/>
        </p:nvSpPr>
        <p:spPr>
          <a:xfrm>
            <a:off x="3234154" y="9075956"/>
            <a:ext cx="128174" cy="131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67E3D5-8C5C-F0D9-D1A9-5B9DA3912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09244" y="6841944"/>
            <a:ext cx="1939615" cy="113449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2C4F0D-9719-EC19-AF36-5134B94CCECF}"/>
              </a:ext>
            </a:extLst>
          </p:cNvPr>
          <p:cNvCxnSpPr>
            <a:cxnSpLocks/>
          </p:cNvCxnSpPr>
          <p:nvPr/>
        </p:nvCxnSpPr>
        <p:spPr>
          <a:xfrm>
            <a:off x="909357" y="8446103"/>
            <a:ext cx="2287618" cy="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BDBAC4B-C509-4F1C-A52F-6A59C8554BF1}"/>
              </a:ext>
            </a:extLst>
          </p:cNvPr>
          <p:cNvCxnSpPr>
            <a:cxnSpLocks/>
          </p:cNvCxnSpPr>
          <p:nvPr/>
        </p:nvCxnSpPr>
        <p:spPr>
          <a:xfrm>
            <a:off x="1423224" y="8905747"/>
            <a:ext cx="184494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04DDE0-433A-D7AC-7CA4-10A3DC57F0D4}"/>
              </a:ext>
            </a:extLst>
          </p:cNvPr>
          <p:cNvCxnSpPr>
            <a:cxnSpLocks/>
          </p:cNvCxnSpPr>
          <p:nvPr/>
        </p:nvCxnSpPr>
        <p:spPr>
          <a:xfrm>
            <a:off x="1659444" y="9138935"/>
            <a:ext cx="159511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873C6B3-A936-76B0-8AFA-6751FB922508}"/>
              </a:ext>
            </a:extLst>
          </p:cNvPr>
          <p:cNvCxnSpPr>
            <a:cxnSpLocks/>
          </p:cNvCxnSpPr>
          <p:nvPr/>
        </p:nvCxnSpPr>
        <p:spPr>
          <a:xfrm>
            <a:off x="1170494" y="8671780"/>
            <a:ext cx="20770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3FF7C26-C86B-B7E7-EC9B-31CFF5CCD220}"/>
              </a:ext>
            </a:extLst>
          </p:cNvPr>
          <p:cNvCxnSpPr>
            <a:cxnSpLocks/>
          </p:cNvCxnSpPr>
          <p:nvPr/>
        </p:nvCxnSpPr>
        <p:spPr>
          <a:xfrm>
            <a:off x="916976" y="7890829"/>
            <a:ext cx="0" cy="5518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A31C8AC-EB19-D2D5-FB49-DD9BE5906F46}"/>
              </a:ext>
            </a:extLst>
          </p:cNvPr>
          <p:cNvCxnSpPr>
            <a:cxnSpLocks/>
          </p:cNvCxnSpPr>
          <p:nvPr/>
        </p:nvCxnSpPr>
        <p:spPr>
          <a:xfrm>
            <a:off x="1170494" y="7890829"/>
            <a:ext cx="0" cy="7952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0C04178-9BAA-A621-C386-061D3152FE9B}"/>
              </a:ext>
            </a:extLst>
          </p:cNvPr>
          <p:cNvCxnSpPr>
            <a:cxnSpLocks/>
          </p:cNvCxnSpPr>
          <p:nvPr/>
        </p:nvCxnSpPr>
        <p:spPr>
          <a:xfrm>
            <a:off x="1423224" y="7897013"/>
            <a:ext cx="0" cy="101403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DE07FA4-EB10-8FC0-93A6-67D0138AAE05}"/>
              </a:ext>
            </a:extLst>
          </p:cNvPr>
          <p:cNvCxnSpPr>
            <a:cxnSpLocks/>
          </p:cNvCxnSpPr>
          <p:nvPr/>
        </p:nvCxnSpPr>
        <p:spPr>
          <a:xfrm>
            <a:off x="1659444" y="7890829"/>
            <a:ext cx="0" cy="125740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F59B668-6B5D-83ED-D010-FA3645DFD2B6}"/>
              </a:ext>
            </a:extLst>
          </p:cNvPr>
          <p:cNvSpPr txBox="1"/>
          <p:nvPr/>
        </p:nvSpPr>
        <p:spPr>
          <a:xfrm>
            <a:off x="1890423" y="7972617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GND - ADD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38BC12-E702-113A-2998-60210D8B93D9}"/>
              </a:ext>
            </a:extLst>
          </p:cNvPr>
          <p:cNvSpPr txBox="1"/>
          <p:nvPr/>
        </p:nvSpPr>
        <p:spPr>
          <a:xfrm>
            <a:off x="1787942" y="8667711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P7 - SCL</a:t>
            </a:r>
            <a:endParaRPr lang="ko-KR" altLang="en-US" sz="12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1187DA-1B44-81A3-D916-B5EBC02AC2B0}"/>
              </a:ext>
            </a:extLst>
          </p:cNvPr>
          <p:cNvSpPr txBox="1"/>
          <p:nvPr/>
        </p:nvSpPr>
        <p:spPr>
          <a:xfrm>
            <a:off x="1787942" y="8897182"/>
            <a:ext cx="721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P8 - SDA</a:t>
            </a:r>
            <a:endParaRPr lang="ko-KR" altLang="en-US" sz="12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3C5894-F2BC-F5C5-DFE8-4571893A087D}"/>
              </a:ext>
            </a:extLst>
          </p:cNvPr>
          <p:cNvSpPr txBox="1"/>
          <p:nvPr/>
        </p:nvSpPr>
        <p:spPr>
          <a:xfrm>
            <a:off x="1787942" y="8449734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GND - GND</a:t>
            </a:r>
            <a:endParaRPr lang="ko-KR" altLang="en-US" sz="1200" b="1" dirty="0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D3B36C8-0B85-39A0-6068-1DDF3674EE21}"/>
              </a:ext>
            </a:extLst>
          </p:cNvPr>
          <p:cNvCxnSpPr/>
          <p:nvPr/>
        </p:nvCxnSpPr>
        <p:spPr>
          <a:xfrm>
            <a:off x="1930400" y="7888924"/>
            <a:ext cx="0" cy="3247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82CCE85-527F-FFBF-28C2-0055F42E8E49}"/>
              </a:ext>
            </a:extLst>
          </p:cNvPr>
          <p:cNvCxnSpPr>
            <a:cxnSpLocks/>
          </p:cNvCxnSpPr>
          <p:nvPr/>
        </p:nvCxnSpPr>
        <p:spPr>
          <a:xfrm>
            <a:off x="1170494" y="8224053"/>
            <a:ext cx="7599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64ECE02-8737-194D-6747-97C80C02BD8E}"/>
              </a:ext>
            </a:extLst>
          </p:cNvPr>
          <p:cNvSpPr/>
          <p:nvPr/>
        </p:nvSpPr>
        <p:spPr>
          <a:xfrm>
            <a:off x="2175933" y="7287683"/>
            <a:ext cx="370350" cy="156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266E4B-CA2C-37B5-069E-4C9A1ACF6DC4}"/>
              </a:ext>
            </a:extLst>
          </p:cNvPr>
          <p:cNvSpPr txBox="1"/>
          <p:nvPr/>
        </p:nvSpPr>
        <p:spPr>
          <a:xfrm>
            <a:off x="2699561" y="7149147"/>
            <a:ext cx="626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I2C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SELECT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26497-6059-6CC0-C735-51D094C29580}"/>
              </a:ext>
            </a:extLst>
          </p:cNvPr>
          <p:cNvSpPr txBox="1"/>
          <p:nvPr/>
        </p:nvSpPr>
        <p:spPr>
          <a:xfrm>
            <a:off x="1794852" y="8213673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5V – VIN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4484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1460</TotalTime>
  <Words>805</Words>
  <Application>Microsoft Office PowerPoint</Application>
  <PresentationFormat>A4 용지(210x297mm)</PresentationFormat>
  <Paragraphs>210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 2</vt:lpstr>
      <vt:lpstr>Office 테마</vt:lpstr>
      <vt:lpstr>OpenMV I/F Board  사용설명서 [ Rev 2.0 ]</vt:lpstr>
      <vt:lpstr>주의 사항 </vt:lpstr>
      <vt:lpstr>HISTORY</vt:lpstr>
      <vt:lpstr>BOARD IMAGE</vt:lpstr>
      <vt:lpstr>BLOCK DIAGRAM</vt:lpstr>
      <vt:lpstr>PORT DESCRIPTION</vt:lpstr>
      <vt:lpstr>VOLTAGE SELECTION</vt:lpstr>
      <vt:lpstr>센서 아두이노용 범용 센서들 사용 가능.</vt:lpstr>
      <vt:lpstr>EXAMPLE (Rescue Line에 적합) EV3(or Spike Prime) + OpenMV Camera    + TOF 3개 + IMU </vt:lpstr>
      <vt:lpstr>EXAMPLE (LME G-BLOCK) EV3(or Spike Prime) + OpenMV Camera    + TOF 3개 + 온도센서 2개 + IMU </vt:lpstr>
      <vt:lpstr>EXAMPLE (LME G-BLOCK) EV3(or Spike Prime) + OpenMV Camera    + TOF 3개 + 온도센서 2개 + IMU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OpenMV I/F Board  사용설명서 [ Rev 1.0 ]</dc:title>
  <dc:creator>하경 전</dc:creator>
  <cp:lastModifiedBy>하경 전</cp:lastModifiedBy>
  <cp:revision>27</cp:revision>
  <dcterms:created xsi:type="dcterms:W3CDTF">2023-09-20T22:42:45Z</dcterms:created>
  <dcterms:modified xsi:type="dcterms:W3CDTF">2024-02-22T02:40:07Z</dcterms:modified>
</cp:coreProperties>
</file>